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330" r:id="rId4"/>
    <p:sldId id="334" r:id="rId5"/>
    <p:sldId id="331" r:id="rId6"/>
    <p:sldId id="347" r:id="rId7"/>
    <p:sldId id="29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E500B8-7BBB-4B74-AC41-5291AC7F12D3}" v="2" dt="2022-11-10T16:32:36.7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son Foster" userId="1c971701c435d49d" providerId="LiveId" clId="{65E500B8-7BBB-4B74-AC41-5291AC7F12D3}"/>
    <pc:docChg chg="custSel addSld delSld modSld">
      <pc:chgData name="Jason Foster" userId="1c971701c435d49d" providerId="LiveId" clId="{65E500B8-7BBB-4B74-AC41-5291AC7F12D3}" dt="2022-11-10T22:09:26.864" v="392" actId="1076"/>
      <pc:docMkLst>
        <pc:docMk/>
      </pc:docMkLst>
      <pc:sldChg chg="modSp mod">
        <pc:chgData name="Jason Foster" userId="1c971701c435d49d" providerId="LiveId" clId="{65E500B8-7BBB-4B74-AC41-5291AC7F12D3}" dt="2022-11-10T16:22:08.366" v="30" actId="20577"/>
        <pc:sldMkLst>
          <pc:docMk/>
          <pc:sldMk cId="4203510322" sldId="256"/>
        </pc:sldMkLst>
        <pc:spChg chg="mod">
          <ac:chgData name="Jason Foster" userId="1c971701c435d49d" providerId="LiveId" clId="{65E500B8-7BBB-4B74-AC41-5291AC7F12D3}" dt="2022-11-10T16:21:56.342" v="10" actId="20577"/>
          <ac:spMkLst>
            <pc:docMk/>
            <pc:sldMk cId="4203510322" sldId="256"/>
            <ac:spMk id="5" creationId="{76320A93-E178-9995-7E14-99B61DDC7AE5}"/>
          </ac:spMkLst>
        </pc:spChg>
        <pc:spChg chg="mod">
          <ac:chgData name="Jason Foster" userId="1c971701c435d49d" providerId="LiveId" clId="{65E500B8-7BBB-4B74-AC41-5291AC7F12D3}" dt="2022-11-10T16:22:08.366" v="30" actId="20577"/>
          <ac:spMkLst>
            <pc:docMk/>
            <pc:sldMk cId="4203510322" sldId="256"/>
            <ac:spMk id="6" creationId="{A106D9DF-5290-DA81-AF50-21448B3AE1D7}"/>
          </ac:spMkLst>
        </pc:spChg>
      </pc:sldChg>
      <pc:sldChg chg="modSp mod">
        <pc:chgData name="Jason Foster" userId="1c971701c435d49d" providerId="LiveId" clId="{65E500B8-7BBB-4B74-AC41-5291AC7F12D3}" dt="2022-11-10T22:09:26.864" v="392" actId="1076"/>
        <pc:sldMkLst>
          <pc:docMk/>
          <pc:sldMk cId="3138850622" sldId="293"/>
        </pc:sldMkLst>
        <pc:spChg chg="mod">
          <ac:chgData name="Jason Foster" userId="1c971701c435d49d" providerId="LiveId" clId="{65E500B8-7BBB-4B74-AC41-5291AC7F12D3}" dt="2022-11-10T16:36:06.990" v="386" actId="2711"/>
          <ac:spMkLst>
            <pc:docMk/>
            <pc:sldMk cId="3138850622" sldId="293"/>
            <ac:spMk id="4" creationId="{93D050EC-60CF-8C4B-8ADF-373573145A4C}"/>
          </ac:spMkLst>
        </pc:spChg>
        <pc:spChg chg="mod">
          <ac:chgData name="Jason Foster" userId="1c971701c435d49d" providerId="LiveId" clId="{65E500B8-7BBB-4B74-AC41-5291AC7F12D3}" dt="2022-11-10T22:09:26.864" v="392" actId="1076"/>
          <ac:spMkLst>
            <pc:docMk/>
            <pc:sldMk cId="3138850622" sldId="293"/>
            <ac:spMk id="5" creationId="{0BD01E46-A1CB-2843-8BCD-CE918F2072C1}"/>
          </ac:spMkLst>
        </pc:spChg>
      </pc:sldChg>
      <pc:sldChg chg="del">
        <pc:chgData name="Jason Foster" userId="1c971701c435d49d" providerId="LiveId" clId="{65E500B8-7BBB-4B74-AC41-5291AC7F12D3}" dt="2022-11-10T16:22:16.069" v="31" actId="47"/>
        <pc:sldMkLst>
          <pc:docMk/>
          <pc:sldMk cId="255945596" sldId="294"/>
        </pc:sldMkLst>
      </pc:sldChg>
      <pc:sldChg chg="del">
        <pc:chgData name="Jason Foster" userId="1c971701c435d49d" providerId="LiveId" clId="{65E500B8-7BBB-4B74-AC41-5291AC7F12D3}" dt="2022-11-10T16:22:17.235" v="33" actId="47"/>
        <pc:sldMkLst>
          <pc:docMk/>
          <pc:sldMk cId="3970060684" sldId="295"/>
        </pc:sldMkLst>
      </pc:sldChg>
      <pc:sldChg chg="del">
        <pc:chgData name="Jason Foster" userId="1c971701c435d49d" providerId="LiveId" clId="{65E500B8-7BBB-4B74-AC41-5291AC7F12D3}" dt="2022-11-10T16:22:19.078" v="36" actId="47"/>
        <pc:sldMkLst>
          <pc:docMk/>
          <pc:sldMk cId="1556814149" sldId="296"/>
        </pc:sldMkLst>
      </pc:sldChg>
      <pc:sldChg chg="del">
        <pc:chgData name="Jason Foster" userId="1c971701c435d49d" providerId="LiveId" clId="{65E500B8-7BBB-4B74-AC41-5291AC7F12D3}" dt="2022-11-10T16:22:20.327" v="38" actId="47"/>
        <pc:sldMkLst>
          <pc:docMk/>
          <pc:sldMk cId="4045951143" sldId="297"/>
        </pc:sldMkLst>
      </pc:sldChg>
      <pc:sldChg chg="del">
        <pc:chgData name="Jason Foster" userId="1c971701c435d49d" providerId="LiveId" clId="{65E500B8-7BBB-4B74-AC41-5291AC7F12D3}" dt="2022-11-10T16:22:18.532" v="35" actId="47"/>
        <pc:sldMkLst>
          <pc:docMk/>
          <pc:sldMk cId="716091711" sldId="299"/>
        </pc:sldMkLst>
      </pc:sldChg>
      <pc:sldChg chg="del">
        <pc:chgData name="Jason Foster" userId="1c971701c435d49d" providerId="LiveId" clId="{65E500B8-7BBB-4B74-AC41-5291AC7F12D3}" dt="2022-11-10T16:22:18.091" v="34" actId="47"/>
        <pc:sldMkLst>
          <pc:docMk/>
          <pc:sldMk cId="4116188285" sldId="300"/>
        </pc:sldMkLst>
      </pc:sldChg>
      <pc:sldChg chg="del">
        <pc:chgData name="Jason Foster" userId="1c971701c435d49d" providerId="LiveId" clId="{65E500B8-7BBB-4B74-AC41-5291AC7F12D3}" dt="2022-11-10T16:22:16.580" v="32" actId="47"/>
        <pc:sldMkLst>
          <pc:docMk/>
          <pc:sldMk cId="3566961357" sldId="301"/>
        </pc:sldMkLst>
      </pc:sldChg>
      <pc:sldChg chg="del">
        <pc:chgData name="Jason Foster" userId="1c971701c435d49d" providerId="LiveId" clId="{65E500B8-7BBB-4B74-AC41-5291AC7F12D3}" dt="2022-11-10T16:22:19.619" v="37" actId="47"/>
        <pc:sldMkLst>
          <pc:docMk/>
          <pc:sldMk cId="589916595" sldId="303"/>
        </pc:sldMkLst>
      </pc:sldChg>
      <pc:sldChg chg="add del">
        <pc:chgData name="Jason Foster" userId="1c971701c435d49d" providerId="LiveId" clId="{65E500B8-7BBB-4B74-AC41-5291AC7F12D3}" dt="2022-11-10T16:33:58.580" v="347" actId="47"/>
        <pc:sldMkLst>
          <pc:docMk/>
          <pc:sldMk cId="47034040" sldId="324"/>
        </pc:sldMkLst>
      </pc:sldChg>
      <pc:sldChg chg="addSp delSp modSp add mod">
        <pc:chgData name="Jason Foster" userId="1c971701c435d49d" providerId="LiveId" clId="{65E500B8-7BBB-4B74-AC41-5291AC7F12D3}" dt="2022-11-10T16:24:56.738" v="75" actId="14100"/>
        <pc:sldMkLst>
          <pc:docMk/>
          <pc:sldMk cId="194175159" sldId="330"/>
        </pc:sldMkLst>
        <pc:spChg chg="add mod">
          <ac:chgData name="Jason Foster" userId="1c971701c435d49d" providerId="LiveId" clId="{65E500B8-7BBB-4B74-AC41-5291AC7F12D3}" dt="2022-11-10T16:24:56.738" v="75" actId="14100"/>
          <ac:spMkLst>
            <pc:docMk/>
            <pc:sldMk cId="194175159" sldId="330"/>
            <ac:spMk id="3" creationId="{7A50F3E3-211B-1F87-3DA8-AC9F8B126410}"/>
          </ac:spMkLst>
        </pc:spChg>
        <pc:spChg chg="add mod">
          <ac:chgData name="Jason Foster" userId="1c971701c435d49d" providerId="LiveId" clId="{65E500B8-7BBB-4B74-AC41-5291AC7F12D3}" dt="2022-11-10T16:23:41.741" v="61" actId="6549"/>
          <ac:spMkLst>
            <pc:docMk/>
            <pc:sldMk cId="194175159" sldId="330"/>
            <ac:spMk id="5" creationId="{15F114D8-A4AF-AB01-2E0C-B3290B6411AE}"/>
          </ac:spMkLst>
        </pc:spChg>
        <pc:spChg chg="add del mod">
          <ac:chgData name="Jason Foster" userId="1c971701c435d49d" providerId="LiveId" clId="{65E500B8-7BBB-4B74-AC41-5291AC7F12D3}" dt="2022-11-10T16:23:16.029" v="52" actId="478"/>
          <ac:spMkLst>
            <pc:docMk/>
            <pc:sldMk cId="194175159" sldId="330"/>
            <ac:spMk id="7" creationId="{E84BB41A-EA2C-D72C-12E4-8F755CE87CB1}"/>
          </ac:spMkLst>
        </pc:spChg>
        <pc:spChg chg="del mod">
          <ac:chgData name="Jason Foster" userId="1c971701c435d49d" providerId="LiveId" clId="{65E500B8-7BBB-4B74-AC41-5291AC7F12D3}" dt="2022-11-10T16:23:13.156" v="51" actId="478"/>
          <ac:spMkLst>
            <pc:docMk/>
            <pc:sldMk cId="194175159" sldId="330"/>
            <ac:spMk id="5123" creationId="{00000000-0000-0000-0000-000000000000}"/>
          </ac:spMkLst>
        </pc:spChg>
        <pc:spChg chg="del mod">
          <ac:chgData name="Jason Foster" userId="1c971701c435d49d" providerId="LiveId" clId="{65E500B8-7BBB-4B74-AC41-5291AC7F12D3}" dt="2022-11-10T16:23:13.156" v="51" actId="478"/>
          <ac:spMkLst>
            <pc:docMk/>
            <pc:sldMk cId="194175159" sldId="330"/>
            <ac:spMk id="5124" creationId="{00000000-0000-0000-0000-000000000000}"/>
          </ac:spMkLst>
        </pc:spChg>
        <pc:picChg chg="del mod">
          <ac:chgData name="Jason Foster" userId="1c971701c435d49d" providerId="LiveId" clId="{65E500B8-7BBB-4B74-AC41-5291AC7F12D3}" dt="2022-11-10T16:22:42.082" v="43" actId="478"/>
          <ac:picMkLst>
            <pc:docMk/>
            <pc:sldMk cId="194175159" sldId="330"/>
            <ac:picMk id="5122" creationId="{00000000-0000-0000-0000-000000000000}"/>
          </ac:picMkLst>
        </pc:picChg>
        <pc:picChg chg="del mod">
          <ac:chgData name="Jason Foster" userId="1c971701c435d49d" providerId="LiveId" clId="{65E500B8-7BBB-4B74-AC41-5291AC7F12D3}" dt="2022-11-10T16:22:36.979" v="41" actId="478"/>
          <ac:picMkLst>
            <pc:docMk/>
            <pc:sldMk cId="194175159" sldId="330"/>
            <ac:picMk id="5125" creationId="{00000000-0000-0000-0000-000000000000}"/>
          </ac:picMkLst>
        </pc:picChg>
      </pc:sldChg>
      <pc:sldChg chg="addSp delSp modSp add mod">
        <pc:chgData name="Jason Foster" userId="1c971701c435d49d" providerId="LiveId" clId="{65E500B8-7BBB-4B74-AC41-5291AC7F12D3}" dt="2022-11-10T16:33:34.066" v="344" actId="403"/>
        <pc:sldMkLst>
          <pc:docMk/>
          <pc:sldMk cId="3764330507" sldId="331"/>
        </pc:sldMkLst>
        <pc:spChg chg="add mod">
          <ac:chgData name="Jason Foster" userId="1c971701c435d49d" providerId="LiveId" clId="{65E500B8-7BBB-4B74-AC41-5291AC7F12D3}" dt="2022-11-10T16:33:34.066" v="344" actId="403"/>
          <ac:spMkLst>
            <pc:docMk/>
            <pc:sldMk cId="3764330507" sldId="331"/>
            <ac:spMk id="3" creationId="{8CE02CB3-F825-B4BB-DD61-09CEA913D893}"/>
          </ac:spMkLst>
        </pc:spChg>
        <pc:spChg chg="add mod">
          <ac:chgData name="Jason Foster" userId="1c971701c435d49d" providerId="LiveId" clId="{65E500B8-7BBB-4B74-AC41-5291AC7F12D3}" dt="2022-11-10T16:30:30.588" v="295" actId="1076"/>
          <ac:spMkLst>
            <pc:docMk/>
            <pc:sldMk cId="3764330507" sldId="331"/>
            <ac:spMk id="5" creationId="{3F4ABDD1-8E8C-CBA2-D966-10620675FE12}"/>
          </ac:spMkLst>
        </pc:spChg>
        <pc:spChg chg="add del mod">
          <ac:chgData name="Jason Foster" userId="1c971701c435d49d" providerId="LiveId" clId="{65E500B8-7BBB-4B74-AC41-5291AC7F12D3}" dt="2022-11-10T16:30:37.029" v="297" actId="478"/>
          <ac:spMkLst>
            <pc:docMk/>
            <pc:sldMk cId="3764330507" sldId="331"/>
            <ac:spMk id="7" creationId="{25905FB7-DFB9-8AC5-E54A-C7DA4F72143E}"/>
          </ac:spMkLst>
        </pc:spChg>
        <pc:spChg chg="del mod">
          <ac:chgData name="Jason Foster" userId="1c971701c435d49d" providerId="LiveId" clId="{65E500B8-7BBB-4B74-AC41-5291AC7F12D3}" dt="2022-11-10T16:30:33.161" v="296" actId="478"/>
          <ac:spMkLst>
            <pc:docMk/>
            <pc:sldMk cId="3764330507" sldId="331"/>
            <ac:spMk id="5123" creationId="{00000000-0000-0000-0000-000000000000}"/>
          </ac:spMkLst>
        </pc:spChg>
        <pc:spChg chg="del mod">
          <ac:chgData name="Jason Foster" userId="1c971701c435d49d" providerId="LiveId" clId="{65E500B8-7BBB-4B74-AC41-5291AC7F12D3}" dt="2022-11-10T16:30:33.161" v="296" actId="478"/>
          <ac:spMkLst>
            <pc:docMk/>
            <pc:sldMk cId="3764330507" sldId="331"/>
            <ac:spMk id="5124" creationId="{00000000-0000-0000-0000-000000000000}"/>
          </ac:spMkLst>
        </pc:spChg>
        <pc:picChg chg="del">
          <ac:chgData name="Jason Foster" userId="1c971701c435d49d" providerId="LiveId" clId="{65E500B8-7BBB-4B74-AC41-5291AC7F12D3}" dt="2022-11-10T16:29:52.897" v="263" actId="478"/>
          <ac:picMkLst>
            <pc:docMk/>
            <pc:sldMk cId="3764330507" sldId="331"/>
            <ac:picMk id="5122" creationId="{00000000-0000-0000-0000-000000000000}"/>
          </ac:picMkLst>
        </pc:picChg>
      </pc:sldChg>
      <pc:sldChg chg="addSp delSp modSp add mod">
        <pc:chgData name="Jason Foster" userId="1c971701c435d49d" providerId="LiveId" clId="{65E500B8-7BBB-4B74-AC41-5291AC7F12D3}" dt="2022-11-10T16:34:52.117" v="380" actId="20577"/>
        <pc:sldMkLst>
          <pc:docMk/>
          <pc:sldMk cId="958308146" sldId="334"/>
        </pc:sldMkLst>
        <pc:spChg chg="add mod">
          <ac:chgData name="Jason Foster" userId="1c971701c435d49d" providerId="LiveId" clId="{65E500B8-7BBB-4B74-AC41-5291AC7F12D3}" dt="2022-11-10T16:34:52.117" v="380" actId="20577"/>
          <ac:spMkLst>
            <pc:docMk/>
            <pc:sldMk cId="958308146" sldId="334"/>
            <ac:spMk id="3" creationId="{3399CC13-9BBD-4E2D-2BA8-8638ADCFF1E3}"/>
          </ac:spMkLst>
        </pc:spChg>
        <pc:spChg chg="add mod">
          <ac:chgData name="Jason Foster" userId="1c971701c435d49d" providerId="LiveId" clId="{65E500B8-7BBB-4B74-AC41-5291AC7F12D3}" dt="2022-11-10T16:26:41.451" v="116" actId="122"/>
          <ac:spMkLst>
            <pc:docMk/>
            <pc:sldMk cId="958308146" sldId="334"/>
            <ac:spMk id="5" creationId="{E2CB3601-49B1-7ABF-F9A9-5B3010226B5C}"/>
          </ac:spMkLst>
        </pc:spChg>
        <pc:spChg chg="add del mod">
          <ac:chgData name="Jason Foster" userId="1c971701c435d49d" providerId="LiveId" clId="{65E500B8-7BBB-4B74-AC41-5291AC7F12D3}" dt="2022-11-10T16:25:29.250" v="84" actId="478"/>
          <ac:spMkLst>
            <pc:docMk/>
            <pc:sldMk cId="958308146" sldId="334"/>
            <ac:spMk id="7" creationId="{B96A6E96-9069-F45B-A728-58043259740E}"/>
          </ac:spMkLst>
        </pc:spChg>
        <pc:spChg chg="del mod">
          <ac:chgData name="Jason Foster" userId="1c971701c435d49d" providerId="LiveId" clId="{65E500B8-7BBB-4B74-AC41-5291AC7F12D3}" dt="2022-11-10T16:25:24.905" v="83" actId="478"/>
          <ac:spMkLst>
            <pc:docMk/>
            <pc:sldMk cId="958308146" sldId="334"/>
            <ac:spMk id="5123" creationId="{00000000-0000-0000-0000-000000000000}"/>
          </ac:spMkLst>
        </pc:spChg>
        <pc:spChg chg="del mod">
          <ac:chgData name="Jason Foster" userId="1c971701c435d49d" providerId="LiveId" clId="{65E500B8-7BBB-4B74-AC41-5291AC7F12D3}" dt="2022-11-10T16:25:24.905" v="83" actId="478"/>
          <ac:spMkLst>
            <pc:docMk/>
            <pc:sldMk cId="958308146" sldId="334"/>
            <ac:spMk id="5124" creationId="{00000000-0000-0000-0000-000000000000}"/>
          </ac:spMkLst>
        </pc:spChg>
        <pc:picChg chg="del">
          <ac:chgData name="Jason Foster" userId="1c971701c435d49d" providerId="LiveId" clId="{65E500B8-7BBB-4B74-AC41-5291AC7F12D3}" dt="2022-11-10T16:25:02.587" v="77" actId="478"/>
          <ac:picMkLst>
            <pc:docMk/>
            <pc:sldMk cId="958308146" sldId="334"/>
            <ac:picMk id="5122" creationId="{00000000-0000-0000-0000-000000000000}"/>
          </ac:picMkLst>
        </pc:picChg>
        <pc:picChg chg="del">
          <ac:chgData name="Jason Foster" userId="1c971701c435d49d" providerId="LiveId" clId="{65E500B8-7BBB-4B74-AC41-5291AC7F12D3}" dt="2022-11-10T16:25:01.589" v="76" actId="478"/>
          <ac:picMkLst>
            <pc:docMk/>
            <pc:sldMk cId="958308146" sldId="334"/>
            <ac:picMk id="5125" creationId="{00000000-0000-0000-0000-000000000000}"/>
          </ac:picMkLst>
        </pc:picChg>
      </pc:sldChg>
      <pc:sldChg chg="addSp delSp modSp add mod">
        <pc:chgData name="Jason Foster" userId="1c971701c435d49d" providerId="LiveId" clId="{65E500B8-7BBB-4B74-AC41-5291AC7F12D3}" dt="2022-11-10T16:35:17.400" v="385" actId="1076"/>
        <pc:sldMkLst>
          <pc:docMk/>
          <pc:sldMk cId="821665314" sldId="347"/>
        </pc:sldMkLst>
        <pc:spChg chg="add del mod">
          <ac:chgData name="Jason Foster" userId="1c971701c435d49d" providerId="LiveId" clId="{65E500B8-7BBB-4B74-AC41-5291AC7F12D3}" dt="2022-11-10T16:32:55.570" v="336"/>
          <ac:spMkLst>
            <pc:docMk/>
            <pc:sldMk cId="821665314" sldId="347"/>
            <ac:spMk id="3" creationId="{79B5517D-97FF-81DF-B6CB-68CDC8721B7F}"/>
          </ac:spMkLst>
        </pc:spChg>
        <pc:spChg chg="add del mod">
          <ac:chgData name="Jason Foster" userId="1c971701c435d49d" providerId="LiveId" clId="{65E500B8-7BBB-4B74-AC41-5291AC7F12D3}" dt="2022-11-10T16:32:24.171" v="331" actId="478"/>
          <ac:spMkLst>
            <pc:docMk/>
            <pc:sldMk cId="821665314" sldId="347"/>
            <ac:spMk id="5" creationId="{A80FFFD3-493D-37AD-0BFE-EBF90492ED64}"/>
          </ac:spMkLst>
        </pc:spChg>
        <pc:spChg chg="add mod">
          <ac:chgData name="Jason Foster" userId="1c971701c435d49d" providerId="LiveId" clId="{65E500B8-7BBB-4B74-AC41-5291AC7F12D3}" dt="2022-11-10T16:32:36.708" v="333"/>
          <ac:spMkLst>
            <pc:docMk/>
            <pc:sldMk cId="821665314" sldId="347"/>
            <ac:spMk id="6" creationId="{5188D699-A650-8665-754C-206923680087}"/>
          </ac:spMkLst>
        </pc:spChg>
        <pc:spChg chg="add mod">
          <ac:chgData name="Jason Foster" userId="1c971701c435d49d" providerId="LiveId" clId="{65E500B8-7BBB-4B74-AC41-5291AC7F12D3}" dt="2022-11-10T16:35:17.400" v="385" actId="1076"/>
          <ac:spMkLst>
            <pc:docMk/>
            <pc:sldMk cId="821665314" sldId="347"/>
            <ac:spMk id="8" creationId="{D33A1E58-8D91-302F-88A7-993039F94048}"/>
          </ac:spMkLst>
        </pc:spChg>
        <pc:spChg chg="del mod">
          <ac:chgData name="Jason Foster" userId="1c971701c435d49d" providerId="LiveId" clId="{65E500B8-7BBB-4B74-AC41-5291AC7F12D3}" dt="2022-11-10T16:32:19.548" v="330" actId="478"/>
          <ac:spMkLst>
            <pc:docMk/>
            <pc:sldMk cId="821665314" sldId="347"/>
            <ac:spMk id="5123" creationId="{00000000-0000-0000-0000-000000000000}"/>
          </ac:spMkLst>
        </pc:spChg>
        <pc:spChg chg="del mod">
          <ac:chgData name="Jason Foster" userId="1c971701c435d49d" providerId="LiveId" clId="{65E500B8-7BBB-4B74-AC41-5291AC7F12D3}" dt="2022-11-10T16:32:19.548" v="330" actId="478"/>
          <ac:spMkLst>
            <pc:docMk/>
            <pc:sldMk cId="821665314" sldId="347"/>
            <ac:spMk id="5124" creationId="{00000000-0000-0000-0000-000000000000}"/>
          </ac:spMkLst>
        </pc:spChg>
        <pc:picChg chg="del">
          <ac:chgData name="Jason Foster" userId="1c971701c435d49d" providerId="LiveId" clId="{65E500B8-7BBB-4B74-AC41-5291AC7F12D3}" dt="2022-11-10T16:32:06.555" v="326" actId="478"/>
          <ac:picMkLst>
            <pc:docMk/>
            <pc:sldMk cId="821665314" sldId="347"/>
            <ac:picMk id="5122" creationId="{00000000-0000-0000-0000-000000000000}"/>
          </ac:picMkLst>
        </pc:picChg>
        <pc:picChg chg="del">
          <ac:chgData name="Jason Foster" userId="1c971701c435d49d" providerId="LiveId" clId="{65E500B8-7BBB-4B74-AC41-5291AC7F12D3}" dt="2022-11-10T16:32:05.920" v="325" actId="478"/>
          <ac:picMkLst>
            <pc:docMk/>
            <pc:sldMk cId="821665314" sldId="347"/>
            <ac:picMk id="5125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5000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2A86C-BE4D-2367-1C27-145B73D7C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6C8A4-8986-F4C6-CCC1-E6F668BD9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D1ED3-B198-0EAD-34CE-59235CE20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501F-2A75-FF4A-AF64-8D3F4147D6B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B3768-7D78-CEA6-1C24-407A4A53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0EA47-19DE-986D-A2EA-933D56F6D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10ADD-B8FF-2F43-A156-50C302A22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380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1E2B6079-7D24-621E-E0AD-2FB257F91D8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1638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230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6320A93-E178-9995-7E14-99B61DDC7AE5}"/>
              </a:ext>
            </a:extLst>
          </p:cNvPr>
          <p:cNvSpPr txBox="1"/>
          <p:nvPr/>
        </p:nvSpPr>
        <p:spPr>
          <a:xfrm>
            <a:off x="660400" y="3046968"/>
            <a:ext cx="418465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Team Treasurer</a:t>
            </a:r>
          </a:p>
          <a:p>
            <a:pPr algn="ctr"/>
            <a:r>
              <a:rPr lang="en-US" sz="4400" b="1" dirty="0"/>
              <a:t>2022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A106D9DF-5290-DA81-AF50-21448B3AE1D7}"/>
              </a:ext>
            </a:extLst>
          </p:cNvPr>
          <p:cNvSpPr>
            <a:spLocks noGrp="1"/>
          </p:cNvSpPr>
          <p:nvPr/>
        </p:nvSpPr>
        <p:spPr>
          <a:xfrm>
            <a:off x="6286500" y="3456425"/>
            <a:ext cx="531495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Presented by: Craig Lynk</a:t>
            </a:r>
          </a:p>
          <a:p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VP Finance, BDMHA</a:t>
            </a:r>
          </a:p>
          <a:p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November 10, 2022</a:t>
            </a:r>
          </a:p>
        </p:txBody>
      </p:sp>
    </p:spTree>
    <p:extLst>
      <p:ext uri="{BB962C8B-B14F-4D97-AF65-F5344CB8AC3E}">
        <p14:creationId xmlns:p14="http://schemas.microsoft.com/office/powerpoint/2010/main" val="4203510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3D050EC-60CF-8C4B-8ADF-373573145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20071" y="2963225"/>
            <a:ext cx="5444521" cy="1434415"/>
          </a:xfrm>
        </p:spPr>
        <p:txBody>
          <a:bodyPr anchor="b">
            <a:noAutofit/>
          </a:bodyPr>
          <a:lstStyle/>
          <a:p>
            <a:pPr algn="ctr"/>
            <a:r>
              <a:rPr lang="en-US" b="1" dirty="0">
                <a:latin typeface="+mn-lt"/>
              </a:rPr>
              <a:t>Land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Acknowledgement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BD01E46-A1CB-2843-8BCD-CE918F207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8242" y="1342673"/>
            <a:ext cx="5145047" cy="262133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CA" sz="2200" dirty="0">
                <a:solidFill>
                  <a:schemeClr val="bg1">
                    <a:lumMod val="95000"/>
                  </a:schemeClr>
                </a:solidFill>
              </a:rPr>
              <a:t>I</a:t>
            </a:r>
            <a:r>
              <a:rPr lang="en-CA" sz="2200" i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CA" sz="2200" dirty="0">
                <a:solidFill>
                  <a:schemeClr val="bg1">
                    <a:lumMod val="95000"/>
                  </a:schemeClr>
                </a:solidFill>
              </a:rPr>
              <a:t>would like to begin by acknowledging that we are in </a:t>
            </a:r>
            <a:r>
              <a:rPr lang="en-CA" sz="2200" dirty="0" err="1">
                <a:solidFill>
                  <a:schemeClr val="bg1">
                    <a:lumMod val="95000"/>
                  </a:schemeClr>
                </a:solidFill>
              </a:rPr>
              <a:t>Mi’kma’ki</a:t>
            </a:r>
            <a:r>
              <a:rPr lang="en-CA" sz="2200" dirty="0">
                <a:solidFill>
                  <a:schemeClr val="bg1">
                    <a:lumMod val="95000"/>
                  </a:schemeClr>
                </a:solidFill>
              </a:rPr>
              <a:t>, the ancestral and unceded territory of the Mi’kmaq People. </a:t>
            </a:r>
            <a:r>
              <a:rPr lang="en-CA" sz="2200" dirty="0">
                <a:solidFill>
                  <a:schemeClr val="bg1"/>
                </a:solidFill>
              </a:rPr>
              <a:t>HRM </a:t>
            </a:r>
            <a:r>
              <a:rPr lang="en-CA" sz="2200" dirty="0">
                <a:solidFill>
                  <a:schemeClr val="bg1">
                    <a:lumMod val="95000"/>
                  </a:schemeClr>
                </a:solidFill>
              </a:rPr>
              <a:t>4Pad sits in </a:t>
            </a:r>
            <a:r>
              <a:rPr lang="en-CA" sz="2200" dirty="0" err="1">
                <a:solidFill>
                  <a:schemeClr val="bg1">
                    <a:lumMod val="95000"/>
                  </a:schemeClr>
                </a:solidFill>
              </a:rPr>
              <a:t>Kjipuktuk</a:t>
            </a:r>
            <a:r>
              <a:rPr lang="en-CA" sz="2200" dirty="0">
                <a:solidFill>
                  <a:schemeClr val="bg1">
                    <a:lumMod val="95000"/>
                  </a:schemeClr>
                </a:solidFill>
              </a:rPr>
              <a:t> on the Traditional Territory of the Mi’kmaq. We are all Treaty people.</a:t>
            </a:r>
          </a:p>
          <a:p>
            <a:endParaRPr lang="en-US" sz="22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026" name="Picture 2" descr="Map of First Nations in Nova Scotia | Government of Nova Scotia">
            <a:extLst>
              <a:ext uri="{FF2B5EF4-FFF2-40B4-BE49-F238E27FC236}">
                <a16:creationId xmlns:a16="http://schemas.microsoft.com/office/drawing/2014/main" id="{98CB5CF4-82FE-FC41-A71B-3B4625F0ED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09" r="6083"/>
          <a:stretch/>
        </p:blipFill>
        <p:spPr bwMode="auto">
          <a:xfrm>
            <a:off x="8950766" y="3505200"/>
            <a:ext cx="3066005" cy="3186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8850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A50F3E3-211B-1F87-3DA8-AC9F8B126410}"/>
              </a:ext>
            </a:extLst>
          </p:cNvPr>
          <p:cNvSpPr txBox="1"/>
          <p:nvPr/>
        </p:nvSpPr>
        <p:spPr>
          <a:xfrm>
            <a:off x="6343650" y="1635125"/>
            <a:ext cx="5848350" cy="374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Accounts </a:t>
            </a:r>
          </a:p>
          <a:p>
            <a:pPr marL="800100" lvl="1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Scotiabank (</a:t>
            </a:r>
            <a:r>
              <a:rPr lang="en-US" sz="2400" dirty="0" err="1">
                <a:solidFill>
                  <a:schemeClr val="bg1"/>
                </a:solidFill>
              </a:rPr>
              <a:t>Millcove</a:t>
            </a:r>
            <a:r>
              <a:rPr lang="en-US" sz="2400" dirty="0">
                <a:solidFill>
                  <a:schemeClr val="bg1"/>
                </a:solidFill>
              </a:rPr>
              <a:t>)</a:t>
            </a:r>
          </a:p>
          <a:p>
            <a:pPr marL="800100" lvl="1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To open accounts:</a:t>
            </a:r>
          </a:p>
          <a:p>
            <a:pPr marL="1257300" lvl="2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Email Craig Lynk</a:t>
            </a:r>
          </a:p>
          <a:p>
            <a:pPr marL="1257300" lvl="2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Need a letter from BDMHA  </a:t>
            </a:r>
          </a:p>
          <a:p>
            <a:pPr marL="1257300" lvl="2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E-Transfer payments are encouraged over cheques</a:t>
            </a:r>
          </a:p>
          <a:p>
            <a:pPr marL="342900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Need Treasurer/Two signing authorities </a:t>
            </a:r>
          </a:p>
          <a:p>
            <a:pPr marL="342900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Submit Budget </a:t>
            </a:r>
          </a:p>
          <a:p>
            <a:pPr marL="1257300" lvl="2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Beginning of Year (December 1) </a:t>
            </a:r>
          </a:p>
          <a:p>
            <a:pPr marL="1257300" lvl="2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End of Year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F114D8-A4AF-AB01-2E0C-B3290B6411AE}"/>
              </a:ext>
            </a:extLst>
          </p:cNvPr>
          <p:cNvSpPr txBox="1"/>
          <p:nvPr/>
        </p:nvSpPr>
        <p:spPr>
          <a:xfrm>
            <a:off x="865188" y="2942193"/>
            <a:ext cx="387191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Team Finances </a:t>
            </a:r>
          </a:p>
        </p:txBody>
      </p:sp>
    </p:spTree>
    <p:extLst>
      <p:ext uri="{BB962C8B-B14F-4D97-AF65-F5344CB8AC3E}">
        <p14:creationId xmlns:p14="http://schemas.microsoft.com/office/powerpoint/2010/main" val="194175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399CC13-9BBD-4E2D-2BA8-8638ADCFF1E3}"/>
              </a:ext>
            </a:extLst>
          </p:cNvPr>
          <p:cNvSpPr txBox="1"/>
          <p:nvPr/>
        </p:nvSpPr>
        <p:spPr>
          <a:xfrm>
            <a:off x="6230938" y="1712553"/>
            <a:ext cx="5757862" cy="37364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1600" dirty="0">
                <a:solidFill>
                  <a:schemeClr val="bg1"/>
                </a:solidFill>
              </a:rPr>
              <a:t>Fundraising Guidelines </a:t>
            </a:r>
          </a:p>
          <a:p>
            <a:pPr eaLnBrk="1" hangingPunct="1">
              <a:lnSpc>
                <a:spcPct val="90000"/>
              </a:lnSpc>
            </a:pPr>
            <a:endParaRPr lang="en-US" sz="1600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U15 AA,  and U18 teams (parent coach)  </a:t>
            </a:r>
            <a:r>
              <a:rPr lang="en-US" sz="1600" i="1" dirty="0">
                <a:solidFill>
                  <a:schemeClr val="bg1"/>
                </a:solidFill>
              </a:rPr>
              <a:t>      	$19,500 </a:t>
            </a:r>
            <a:r>
              <a:rPr lang="en-US" sz="1600" dirty="0">
                <a:solidFill>
                  <a:schemeClr val="bg1"/>
                </a:solidFill>
              </a:rPr>
              <a:t>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U15 AA, and U18 teams (non-parent coach)	</a:t>
            </a:r>
            <a:r>
              <a:rPr lang="en-US" sz="1600" i="1" dirty="0">
                <a:solidFill>
                  <a:schemeClr val="bg1"/>
                </a:solidFill>
              </a:rPr>
              <a:t>$21,500</a:t>
            </a:r>
            <a:endParaRPr lang="en-US" sz="1600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All other teams, coach has a child on team    	$16,500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All other teams, coach no child on team         	$18,500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Peewee AAA				$25,000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</a:rPr>
              <a:t>Team Expenses have two categories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Expenditures in support of approved team activities may be sourced from fundraised revenues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All purchases of a personal nature must be sourced by parent contributions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CB3601-49B1-7ABF-F9A9-5B3010226B5C}"/>
              </a:ext>
            </a:extLst>
          </p:cNvPr>
          <p:cNvSpPr txBox="1"/>
          <p:nvPr/>
        </p:nvSpPr>
        <p:spPr>
          <a:xfrm>
            <a:off x="876300" y="3164959"/>
            <a:ext cx="366395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Team Fundraising</a:t>
            </a:r>
          </a:p>
        </p:txBody>
      </p:sp>
    </p:spTree>
    <p:extLst>
      <p:ext uri="{BB962C8B-B14F-4D97-AF65-F5344CB8AC3E}">
        <p14:creationId xmlns:p14="http://schemas.microsoft.com/office/powerpoint/2010/main" val="958308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CE02CB3-F825-B4BB-DD61-09CEA913D893}"/>
              </a:ext>
            </a:extLst>
          </p:cNvPr>
          <p:cNvSpPr txBox="1"/>
          <p:nvPr/>
        </p:nvSpPr>
        <p:spPr>
          <a:xfrm>
            <a:off x="6249988" y="756751"/>
            <a:ext cx="5897562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Category 1 - Fundraised Money Approved Expenditures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Team Tournament entrance registration fees</a:t>
            </a:r>
            <a:r>
              <a:rPr lang="en-US" sz="1600" b="1" dirty="0">
                <a:solidFill>
                  <a:schemeClr val="bg1"/>
                </a:solidFill>
              </a:rPr>
              <a:t>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The cost of hotel/motel rooms (per pair of coaches) for nonparent coaches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The cost of gas and/or tolls for the non-parent coach to attend an away Tournament/games.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The cost of meals to a maximum of $40/day, excluding any alcohol, for the non-parent coaching staff at an away tournament.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Ice costs - both billed by the BDMHA and any other used by the team for development or exhibition games. 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Timekeepers &amp; referee fees not covered by the Association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Reasonable team equipment items, e.g. pylons, pucks, first aid kits 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Hockey socks that conform to the Association’s approved uniform guidelines.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Expenses required for fundraising activities e.g. 50/50 home game tickets, auctioneer fee, banner printing costs. 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Jersey name bars.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Water bottles.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Year end event (maximum $1,000 from fundraised money)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4ABDD1-8E8C-CBA2-D966-10620675FE12}"/>
              </a:ext>
            </a:extLst>
          </p:cNvPr>
          <p:cNvSpPr txBox="1"/>
          <p:nvPr/>
        </p:nvSpPr>
        <p:spPr>
          <a:xfrm>
            <a:off x="800100" y="3203575"/>
            <a:ext cx="3814762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Expense Categories</a:t>
            </a:r>
          </a:p>
        </p:txBody>
      </p:sp>
    </p:spTree>
    <p:extLst>
      <p:ext uri="{BB962C8B-B14F-4D97-AF65-F5344CB8AC3E}">
        <p14:creationId xmlns:p14="http://schemas.microsoft.com/office/powerpoint/2010/main" val="3764330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188D699-A650-8665-754C-206923680087}"/>
              </a:ext>
            </a:extLst>
          </p:cNvPr>
          <p:cNvSpPr txBox="1"/>
          <p:nvPr/>
        </p:nvSpPr>
        <p:spPr>
          <a:xfrm>
            <a:off x="800100" y="3203575"/>
            <a:ext cx="3814762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Expense Categories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33A1E58-8D91-302F-88A7-993039F94048}"/>
              </a:ext>
            </a:extLst>
          </p:cNvPr>
          <p:cNvSpPr txBox="1"/>
          <p:nvPr/>
        </p:nvSpPr>
        <p:spPr>
          <a:xfrm>
            <a:off x="6224590" y="1751617"/>
            <a:ext cx="5884860" cy="3354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Category 2 – Parent Funds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Clothing items such as jackets, hoodies, track suits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Pant shells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Helmet stickers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Trophies/prizes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Team parties (outside of the $1,000 limit for year end party)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Parent and team travel costs including transportation, hotels, meals etc.</a:t>
            </a:r>
          </a:p>
          <a:p>
            <a:pPr marL="0" indent="0">
              <a:buNone/>
            </a:pPr>
            <a:br>
              <a:rPr lang="en-US" sz="2400" dirty="0"/>
            </a:br>
            <a:endParaRPr 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665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14032C17-6219-E4BE-242B-F8FF22AE5BD5}"/>
              </a:ext>
            </a:extLst>
          </p:cNvPr>
          <p:cNvSpPr txBox="1">
            <a:spLocks/>
          </p:cNvSpPr>
          <p:nvPr/>
        </p:nvSpPr>
        <p:spPr>
          <a:xfrm>
            <a:off x="6432550" y="2901251"/>
            <a:ext cx="4946650" cy="902399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Questions</a:t>
            </a:r>
          </a:p>
        </p:txBody>
      </p:sp>
      <p:pic>
        <p:nvPicPr>
          <p:cNvPr id="1028" name="Picture 4" descr="Best Question Mark Icon Stock Photos, Pictures &amp; Royalty-Free Images -  iStock | Question mark icon, Question mark, Interesting questions">
            <a:extLst>
              <a:ext uri="{FF2B5EF4-FFF2-40B4-BE49-F238E27FC236}">
                <a16:creationId xmlns:a16="http://schemas.microsoft.com/office/drawing/2014/main" id="{7641A942-CCC4-3DBB-A3DC-A4BEE2FB26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094" y="2559050"/>
            <a:ext cx="2955131" cy="2955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5257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425</Words>
  <Application>Microsoft Office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Land  Acknowledgement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Foster</dc:creator>
  <cp:lastModifiedBy>Jason Foster</cp:lastModifiedBy>
  <cp:revision>1</cp:revision>
  <dcterms:created xsi:type="dcterms:W3CDTF">2022-11-10T15:55:53Z</dcterms:created>
  <dcterms:modified xsi:type="dcterms:W3CDTF">2022-11-10T22:09:28Z</dcterms:modified>
</cp:coreProperties>
</file>