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305" r:id="rId4"/>
    <p:sldId id="299" r:id="rId5"/>
    <p:sldId id="301" r:id="rId6"/>
    <p:sldId id="302" r:id="rId7"/>
    <p:sldId id="303" r:id="rId8"/>
    <p:sldId id="310" r:id="rId9"/>
    <p:sldId id="306" r:id="rId10"/>
    <p:sldId id="304" r:id="rId11"/>
    <p:sldId id="309" r:id="rId12"/>
    <p:sldId id="307" r:id="rId13"/>
    <p:sldId id="308" r:id="rId14"/>
    <p:sldId id="300"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500B8-7BBB-4B74-AC41-5291AC7F12D3}" v="2" dt="2022-11-10T16:32:36.708"/>
    <p1510:client id="{70ACA454-F740-498F-9091-158E86C67782}" v="61" dt="2022-11-10T22:03:41.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Foster" userId="1c971701c435d49d" providerId="LiveId" clId="{70ACA454-F740-498F-9091-158E86C67782}"/>
    <pc:docChg chg="undo custSel addSld delSld modSld">
      <pc:chgData name="Jason Foster" userId="1c971701c435d49d" providerId="LiveId" clId="{70ACA454-F740-498F-9091-158E86C67782}" dt="2022-11-10T22:11:13.656" v="1319" actId="1076"/>
      <pc:docMkLst>
        <pc:docMk/>
      </pc:docMkLst>
      <pc:sldChg chg="modSp mod">
        <pc:chgData name="Jason Foster" userId="1c971701c435d49d" providerId="LiveId" clId="{70ACA454-F740-498F-9091-158E86C67782}" dt="2022-11-10T22:11:13.656" v="1319" actId="1076"/>
        <pc:sldMkLst>
          <pc:docMk/>
          <pc:sldMk cId="4203510322" sldId="256"/>
        </pc:sldMkLst>
        <pc:spChg chg="mod">
          <ac:chgData name="Jason Foster" userId="1c971701c435d49d" providerId="LiveId" clId="{70ACA454-F740-498F-9091-158E86C67782}" dt="2022-11-10T17:51:59.131" v="6" actId="20577"/>
          <ac:spMkLst>
            <pc:docMk/>
            <pc:sldMk cId="4203510322" sldId="256"/>
            <ac:spMk id="5" creationId="{76320A93-E178-9995-7E14-99B61DDC7AE5}"/>
          </ac:spMkLst>
        </pc:spChg>
        <pc:spChg chg="mod">
          <ac:chgData name="Jason Foster" userId="1c971701c435d49d" providerId="LiveId" clId="{70ACA454-F740-498F-9091-158E86C67782}" dt="2022-11-10T22:11:13.656" v="1319" actId="1076"/>
          <ac:spMkLst>
            <pc:docMk/>
            <pc:sldMk cId="4203510322" sldId="256"/>
            <ac:spMk id="6" creationId="{A106D9DF-5290-DA81-AF50-21448B3AE1D7}"/>
          </ac:spMkLst>
        </pc:spChg>
      </pc:sldChg>
      <pc:sldChg chg="addSp delSp modSp mod">
        <pc:chgData name="Jason Foster" userId="1c971701c435d49d" providerId="LiveId" clId="{70ACA454-F740-498F-9091-158E86C67782}" dt="2022-11-10T22:09:43.604" v="1244"/>
        <pc:sldMkLst>
          <pc:docMk/>
          <pc:sldMk cId="3138850622" sldId="293"/>
        </pc:sldMkLst>
        <pc:spChg chg="add del">
          <ac:chgData name="Jason Foster" userId="1c971701c435d49d" providerId="LiveId" clId="{70ACA454-F740-498F-9091-158E86C67782}" dt="2022-11-10T17:53:26.781" v="37" actId="22"/>
          <ac:spMkLst>
            <pc:docMk/>
            <pc:sldMk cId="3138850622" sldId="293"/>
            <ac:spMk id="3" creationId="{330D7570-64FB-74D3-539C-780AA7DBB0D0}"/>
          </ac:spMkLst>
        </pc:spChg>
        <pc:spChg chg="mod">
          <ac:chgData name="Jason Foster" userId="1c971701c435d49d" providerId="LiveId" clId="{70ACA454-F740-498F-9091-158E86C67782}" dt="2022-11-10T22:09:43.604" v="1244"/>
          <ac:spMkLst>
            <pc:docMk/>
            <pc:sldMk cId="3138850622" sldId="293"/>
            <ac:spMk id="5" creationId="{0BD01E46-A1CB-2843-8BCD-CE918F2072C1}"/>
          </ac:spMkLst>
        </pc:spChg>
        <pc:spChg chg="add del">
          <ac:chgData name="Jason Foster" userId="1c971701c435d49d" providerId="LiveId" clId="{70ACA454-F740-498F-9091-158E86C67782}" dt="2022-11-10T17:53:32.281" v="39" actId="22"/>
          <ac:spMkLst>
            <pc:docMk/>
            <pc:sldMk cId="3138850622" sldId="293"/>
            <ac:spMk id="7" creationId="{10C15469-3BBC-EF08-227D-544B9BE0A2E6}"/>
          </ac:spMkLst>
        </pc:spChg>
        <pc:spChg chg="add del">
          <ac:chgData name="Jason Foster" userId="1c971701c435d49d" providerId="LiveId" clId="{70ACA454-F740-498F-9091-158E86C67782}" dt="2022-11-10T18:12:47.362" v="297" actId="22"/>
          <ac:spMkLst>
            <pc:docMk/>
            <pc:sldMk cId="3138850622" sldId="293"/>
            <ac:spMk id="9" creationId="{3192864C-6247-514D-B31B-D54B3D9A76A4}"/>
          </ac:spMkLst>
        </pc:spChg>
      </pc:sldChg>
      <pc:sldChg chg="add del">
        <pc:chgData name="Jason Foster" userId="1c971701c435d49d" providerId="LiveId" clId="{70ACA454-F740-498F-9091-158E86C67782}" dt="2022-11-10T17:53:19.630" v="35" actId="47"/>
        <pc:sldMkLst>
          <pc:docMk/>
          <pc:sldMk cId="4165257217" sldId="298"/>
        </pc:sldMkLst>
      </pc:sldChg>
      <pc:sldChg chg="addSp delSp modSp new mod">
        <pc:chgData name="Jason Foster" userId="1c971701c435d49d" providerId="LiveId" clId="{70ACA454-F740-498F-9091-158E86C67782}" dt="2022-11-10T18:03:53.373" v="254" actId="6549"/>
        <pc:sldMkLst>
          <pc:docMk/>
          <pc:sldMk cId="3977467552" sldId="299"/>
        </pc:sldMkLst>
        <pc:spChg chg="del">
          <ac:chgData name="Jason Foster" userId="1c971701c435d49d" providerId="LiveId" clId="{70ACA454-F740-498F-9091-158E86C67782}" dt="2022-11-10T17:53:47.175" v="42" actId="478"/>
          <ac:spMkLst>
            <pc:docMk/>
            <pc:sldMk cId="3977467552" sldId="299"/>
            <ac:spMk id="2" creationId="{197B4692-3540-83D1-C45E-BCAE7DCB7C68}"/>
          </ac:spMkLst>
        </pc:spChg>
        <pc:spChg chg="del">
          <ac:chgData name="Jason Foster" userId="1c971701c435d49d" providerId="LiveId" clId="{70ACA454-F740-498F-9091-158E86C67782}" dt="2022-11-10T17:53:47.175" v="42" actId="478"/>
          <ac:spMkLst>
            <pc:docMk/>
            <pc:sldMk cId="3977467552" sldId="299"/>
            <ac:spMk id="3" creationId="{1DC4F310-AE2A-AC2D-EC41-42D0C62E8158}"/>
          </ac:spMkLst>
        </pc:spChg>
        <pc:spChg chg="add mod">
          <ac:chgData name="Jason Foster" userId="1c971701c435d49d" providerId="LiveId" clId="{70ACA454-F740-498F-9091-158E86C67782}" dt="2022-11-10T17:54:22.106" v="53" actId="1076"/>
          <ac:spMkLst>
            <pc:docMk/>
            <pc:sldMk cId="3977467552" sldId="299"/>
            <ac:spMk id="5" creationId="{5FECEFD5-2D22-0316-334D-35EA30FB74F6}"/>
          </ac:spMkLst>
        </pc:spChg>
        <pc:spChg chg="add mod">
          <ac:chgData name="Jason Foster" userId="1c971701c435d49d" providerId="LiveId" clId="{70ACA454-F740-498F-9091-158E86C67782}" dt="2022-11-10T18:03:53.373" v="254" actId="6549"/>
          <ac:spMkLst>
            <pc:docMk/>
            <pc:sldMk cId="3977467552" sldId="299"/>
            <ac:spMk id="6" creationId="{9698C086-5F9F-C367-F059-84D89C02D42E}"/>
          </ac:spMkLst>
        </pc:spChg>
        <pc:spChg chg="add del">
          <ac:chgData name="Jason Foster" userId="1c971701c435d49d" providerId="LiveId" clId="{70ACA454-F740-498F-9091-158E86C67782}" dt="2022-11-10T17:55:58.025" v="75"/>
          <ac:spMkLst>
            <pc:docMk/>
            <pc:sldMk cId="3977467552" sldId="299"/>
            <ac:spMk id="7" creationId="{DB9A5F25-5475-73E0-1DCE-58F12D8495BA}"/>
          </ac:spMkLst>
        </pc:spChg>
        <pc:picChg chg="add mod">
          <ac:chgData name="Jason Foster" userId="1c971701c435d49d" providerId="LiveId" clId="{70ACA454-F740-498F-9091-158E86C67782}" dt="2022-11-10T17:55:42.570" v="72" actId="1076"/>
          <ac:picMkLst>
            <pc:docMk/>
            <pc:sldMk cId="3977467552" sldId="299"/>
            <ac:picMk id="1026" creationId="{10C94174-E0D8-3DED-DAAD-18579D7849BA}"/>
          </ac:picMkLst>
        </pc:picChg>
        <pc:picChg chg="add del">
          <ac:chgData name="Jason Foster" userId="1c971701c435d49d" providerId="LiveId" clId="{70ACA454-F740-498F-9091-158E86C67782}" dt="2022-11-10T17:55:58.025" v="75"/>
          <ac:picMkLst>
            <pc:docMk/>
            <pc:sldMk cId="3977467552" sldId="299"/>
            <ac:picMk id="1028" creationId="{BBD47B13-5F55-D402-75EE-B6210DDFB08A}"/>
          </ac:picMkLst>
        </pc:picChg>
      </pc:sldChg>
      <pc:sldChg chg="addSp delSp modSp new mod">
        <pc:chgData name="Jason Foster" userId="1c971701c435d49d" providerId="LiveId" clId="{70ACA454-F740-498F-9091-158E86C67782}" dt="2022-11-10T18:18:49.331" v="539" actId="478"/>
        <pc:sldMkLst>
          <pc:docMk/>
          <pc:sldMk cId="3766298197" sldId="300"/>
        </pc:sldMkLst>
        <pc:spChg chg="del">
          <ac:chgData name="Jason Foster" userId="1c971701c435d49d" providerId="LiveId" clId="{70ACA454-F740-498F-9091-158E86C67782}" dt="2022-11-10T18:18:49.331" v="539" actId="478"/>
          <ac:spMkLst>
            <pc:docMk/>
            <pc:sldMk cId="3766298197" sldId="300"/>
            <ac:spMk id="2" creationId="{A9806DB6-B6BB-434B-79DE-BA58E20DACFC}"/>
          </ac:spMkLst>
        </pc:spChg>
        <pc:spChg chg="del">
          <ac:chgData name="Jason Foster" userId="1c971701c435d49d" providerId="LiveId" clId="{70ACA454-F740-498F-9091-158E86C67782}" dt="2022-11-10T18:18:49.331" v="539" actId="478"/>
          <ac:spMkLst>
            <pc:docMk/>
            <pc:sldMk cId="3766298197" sldId="300"/>
            <ac:spMk id="3" creationId="{8CBE8A9B-492B-6C35-7B2E-73437F59E4B1}"/>
          </ac:spMkLst>
        </pc:spChg>
        <pc:spChg chg="add mod">
          <ac:chgData name="Jason Foster" userId="1c971701c435d49d" providerId="LiveId" clId="{70ACA454-F740-498F-9091-158E86C67782}" dt="2022-11-10T18:18:41.514" v="538" actId="115"/>
          <ac:spMkLst>
            <pc:docMk/>
            <pc:sldMk cId="3766298197" sldId="300"/>
            <ac:spMk id="5" creationId="{9F7AEC63-E5AF-018D-386A-4B5B2812F087}"/>
          </ac:spMkLst>
        </pc:spChg>
        <pc:spChg chg="add mod">
          <ac:chgData name="Jason Foster" userId="1c971701c435d49d" providerId="LiveId" clId="{70ACA454-F740-498F-9091-158E86C67782}" dt="2022-11-10T18:16:50.440" v="473" actId="20577"/>
          <ac:spMkLst>
            <pc:docMk/>
            <pc:sldMk cId="3766298197" sldId="300"/>
            <ac:spMk id="6" creationId="{7D88C087-80F0-4AB5-2544-D6605F65B8F3}"/>
          </ac:spMkLst>
        </pc:spChg>
      </pc:sldChg>
      <pc:sldChg chg="delSp modSp add mod">
        <pc:chgData name="Jason Foster" userId="1c971701c435d49d" providerId="LiveId" clId="{70ACA454-F740-498F-9091-158E86C67782}" dt="2022-11-10T17:59:50.551" v="150" actId="14100"/>
        <pc:sldMkLst>
          <pc:docMk/>
          <pc:sldMk cId="787285895" sldId="301"/>
        </pc:sldMkLst>
        <pc:spChg chg="mod">
          <ac:chgData name="Jason Foster" userId="1c971701c435d49d" providerId="LiveId" clId="{70ACA454-F740-498F-9091-158E86C67782}" dt="2022-11-10T17:57:04.334" v="90" actId="1076"/>
          <ac:spMkLst>
            <pc:docMk/>
            <pc:sldMk cId="787285895" sldId="301"/>
            <ac:spMk id="5" creationId="{5FECEFD5-2D22-0316-334D-35EA30FB74F6}"/>
          </ac:spMkLst>
        </pc:spChg>
        <pc:spChg chg="mod">
          <ac:chgData name="Jason Foster" userId="1c971701c435d49d" providerId="LiveId" clId="{70ACA454-F740-498F-9091-158E86C67782}" dt="2022-11-10T17:59:50.551" v="150" actId="14100"/>
          <ac:spMkLst>
            <pc:docMk/>
            <pc:sldMk cId="787285895" sldId="301"/>
            <ac:spMk id="6" creationId="{9698C086-5F9F-C367-F059-84D89C02D42E}"/>
          </ac:spMkLst>
        </pc:spChg>
        <pc:picChg chg="del">
          <ac:chgData name="Jason Foster" userId="1c971701c435d49d" providerId="LiveId" clId="{70ACA454-F740-498F-9091-158E86C67782}" dt="2022-11-10T17:56:22.965" v="80" actId="478"/>
          <ac:picMkLst>
            <pc:docMk/>
            <pc:sldMk cId="787285895" sldId="301"/>
            <ac:picMk id="1026" creationId="{10C94174-E0D8-3DED-DAAD-18579D7849BA}"/>
          </ac:picMkLst>
        </pc:picChg>
      </pc:sldChg>
      <pc:sldChg chg="addSp delSp modSp add mod">
        <pc:chgData name="Jason Foster" userId="1c971701c435d49d" providerId="LiveId" clId="{70ACA454-F740-498F-9091-158E86C67782}" dt="2022-11-10T18:00:58.809" v="183" actId="113"/>
        <pc:sldMkLst>
          <pc:docMk/>
          <pc:sldMk cId="2712954710" sldId="302"/>
        </pc:sldMkLst>
        <pc:spChg chg="add mod">
          <ac:chgData name="Jason Foster" userId="1c971701c435d49d" providerId="LiveId" clId="{70ACA454-F740-498F-9091-158E86C67782}" dt="2022-11-10T18:00:58.809" v="183" actId="113"/>
          <ac:spMkLst>
            <pc:docMk/>
            <pc:sldMk cId="2712954710" sldId="302"/>
            <ac:spMk id="3" creationId="{0CBE8E91-8BDA-2036-4655-5DCB0E478F66}"/>
          </ac:spMkLst>
        </pc:spChg>
        <pc:spChg chg="mod">
          <ac:chgData name="Jason Foster" userId="1c971701c435d49d" providerId="LiveId" clId="{70ACA454-F740-498F-9091-158E86C67782}" dt="2022-11-10T18:00:32.494" v="174" actId="20577"/>
          <ac:spMkLst>
            <pc:docMk/>
            <pc:sldMk cId="2712954710" sldId="302"/>
            <ac:spMk id="5" creationId="{5FECEFD5-2D22-0316-334D-35EA30FB74F6}"/>
          </ac:spMkLst>
        </pc:spChg>
        <pc:spChg chg="del">
          <ac:chgData name="Jason Foster" userId="1c971701c435d49d" providerId="LiveId" clId="{70ACA454-F740-498F-9091-158E86C67782}" dt="2022-11-10T17:59:54.631" v="151" actId="478"/>
          <ac:spMkLst>
            <pc:docMk/>
            <pc:sldMk cId="2712954710" sldId="302"/>
            <ac:spMk id="6" creationId="{9698C086-5F9F-C367-F059-84D89C02D42E}"/>
          </ac:spMkLst>
        </pc:spChg>
        <pc:picChg chg="del">
          <ac:chgData name="Jason Foster" userId="1c971701c435d49d" providerId="LiveId" clId="{70ACA454-F740-498F-9091-158E86C67782}" dt="2022-11-10T17:59:55.244" v="152" actId="478"/>
          <ac:picMkLst>
            <pc:docMk/>
            <pc:sldMk cId="2712954710" sldId="302"/>
            <ac:picMk id="1026" creationId="{10C94174-E0D8-3DED-DAAD-18579D7849BA}"/>
          </ac:picMkLst>
        </pc:picChg>
      </pc:sldChg>
      <pc:sldChg chg="addSp delSp modSp add mod">
        <pc:chgData name="Jason Foster" userId="1c971701c435d49d" providerId="LiveId" clId="{70ACA454-F740-498F-9091-158E86C67782}" dt="2022-11-10T18:02:35.696" v="222" actId="6549"/>
        <pc:sldMkLst>
          <pc:docMk/>
          <pc:sldMk cId="2449287339" sldId="303"/>
        </pc:sldMkLst>
        <pc:spChg chg="add mod">
          <ac:chgData name="Jason Foster" userId="1c971701c435d49d" providerId="LiveId" clId="{70ACA454-F740-498F-9091-158E86C67782}" dt="2022-11-10T18:02:35.696" v="222" actId="6549"/>
          <ac:spMkLst>
            <pc:docMk/>
            <pc:sldMk cId="2449287339" sldId="303"/>
            <ac:spMk id="3" creationId="{54B2DC18-9BD6-A549-440E-0DFCBFE9BECF}"/>
          </ac:spMkLst>
        </pc:spChg>
        <pc:spChg chg="mod">
          <ac:chgData name="Jason Foster" userId="1c971701c435d49d" providerId="LiveId" clId="{70ACA454-F740-498F-9091-158E86C67782}" dt="2022-11-10T18:01:36.583" v="205" actId="20577"/>
          <ac:spMkLst>
            <pc:docMk/>
            <pc:sldMk cId="2449287339" sldId="303"/>
            <ac:spMk id="5" creationId="{5FECEFD5-2D22-0316-334D-35EA30FB74F6}"/>
          </ac:spMkLst>
        </pc:spChg>
        <pc:spChg chg="del">
          <ac:chgData name="Jason Foster" userId="1c971701c435d49d" providerId="LiveId" clId="{70ACA454-F740-498F-9091-158E86C67782}" dt="2022-11-10T18:00:00.156" v="154" actId="478"/>
          <ac:spMkLst>
            <pc:docMk/>
            <pc:sldMk cId="2449287339" sldId="303"/>
            <ac:spMk id="6" creationId="{9698C086-5F9F-C367-F059-84D89C02D42E}"/>
          </ac:spMkLst>
        </pc:spChg>
        <pc:picChg chg="del">
          <ac:chgData name="Jason Foster" userId="1c971701c435d49d" providerId="LiveId" clId="{70ACA454-F740-498F-9091-158E86C67782}" dt="2022-11-10T17:59:57.323" v="153" actId="478"/>
          <ac:picMkLst>
            <pc:docMk/>
            <pc:sldMk cId="2449287339" sldId="303"/>
            <ac:picMk id="1026" creationId="{10C94174-E0D8-3DED-DAAD-18579D7849BA}"/>
          </ac:picMkLst>
        </pc:picChg>
      </pc:sldChg>
      <pc:sldChg chg="addSp delSp modSp add mod">
        <pc:chgData name="Jason Foster" userId="1c971701c435d49d" providerId="LiveId" clId="{70ACA454-F740-498F-9091-158E86C67782}" dt="2022-11-10T18:36:37.543" v="1116" actId="33524"/>
        <pc:sldMkLst>
          <pc:docMk/>
          <pc:sldMk cId="3527957958" sldId="304"/>
        </pc:sldMkLst>
        <pc:spChg chg="add mod">
          <ac:chgData name="Jason Foster" userId="1c971701c435d49d" providerId="LiveId" clId="{70ACA454-F740-498F-9091-158E86C67782}" dt="2022-11-10T18:36:05.936" v="1112" actId="1076"/>
          <ac:spMkLst>
            <pc:docMk/>
            <pc:sldMk cId="3527957958" sldId="304"/>
            <ac:spMk id="3" creationId="{AAF60D70-97CB-BE07-7B0C-7C834D77228D}"/>
          </ac:spMkLst>
        </pc:spChg>
        <pc:spChg chg="mod">
          <ac:chgData name="Jason Foster" userId="1c971701c435d49d" providerId="LiveId" clId="{70ACA454-F740-498F-9091-158E86C67782}" dt="2022-11-10T18:09:40.809" v="295" actId="20577"/>
          <ac:spMkLst>
            <pc:docMk/>
            <pc:sldMk cId="3527957958" sldId="304"/>
            <ac:spMk id="5" creationId="{5FECEFD5-2D22-0316-334D-35EA30FB74F6}"/>
          </ac:spMkLst>
        </pc:spChg>
        <pc:spChg chg="del">
          <ac:chgData name="Jason Foster" userId="1c971701c435d49d" providerId="LiveId" clId="{70ACA454-F740-498F-9091-158E86C67782}" dt="2022-11-10T18:00:04.850" v="156" actId="478"/>
          <ac:spMkLst>
            <pc:docMk/>
            <pc:sldMk cId="3527957958" sldId="304"/>
            <ac:spMk id="6" creationId="{9698C086-5F9F-C367-F059-84D89C02D42E}"/>
          </ac:spMkLst>
        </pc:spChg>
        <pc:spChg chg="add mod">
          <ac:chgData name="Jason Foster" userId="1c971701c435d49d" providerId="LiveId" clId="{70ACA454-F740-498F-9091-158E86C67782}" dt="2022-11-10T18:36:37.543" v="1116" actId="33524"/>
          <ac:spMkLst>
            <pc:docMk/>
            <pc:sldMk cId="3527957958" sldId="304"/>
            <ac:spMk id="7" creationId="{47854A48-1159-ECB8-9F18-F59D72040CAC}"/>
          </ac:spMkLst>
        </pc:spChg>
        <pc:spChg chg="add mod">
          <ac:chgData name="Jason Foster" userId="1c971701c435d49d" providerId="LiveId" clId="{70ACA454-F740-498F-9091-158E86C67782}" dt="2022-11-10T18:35:59.578" v="1110" actId="1076"/>
          <ac:spMkLst>
            <pc:docMk/>
            <pc:sldMk cId="3527957958" sldId="304"/>
            <ac:spMk id="9" creationId="{7AB87663-DA6D-FCD1-A870-207467DBFE3E}"/>
          </ac:spMkLst>
        </pc:spChg>
        <pc:picChg chg="del">
          <ac:chgData name="Jason Foster" userId="1c971701c435d49d" providerId="LiveId" clId="{70ACA454-F740-498F-9091-158E86C67782}" dt="2022-11-10T18:00:02.320" v="155" actId="478"/>
          <ac:picMkLst>
            <pc:docMk/>
            <pc:sldMk cId="3527957958" sldId="304"/>
            <ac:picMk id="1026" creationId="{10C94174-E0D8-3DED-DAAD-18579D7849BA}"/>
          </ac:picMkLst>
        </pc:picChg>
      </pc:sldChg>
      <pc:sldChg chg="addSp delSp modSp new mod">
        <pc:chgData name="Jason Foster" userId="1c971701c435d49d" providerId="LiveId" clId="{70ACA454-F740-498F-9091-158E86C67782}" dt="2022-11-10T18:15:39.968" v="455" actId="478"/>
        <pc:sldMkLst>
          <pc:docMk/>
          <pc:sldMk cId="3312108490" sldId="305"/>
        </pc:sldMkLst>
        <pc:spChg chg="del">
          <ac:chgData name="Jason Foster" userId="1c971701c435d49d" providerId="LiveId" clId="{70ACA454-F740-498F-9091-158E86C67782}" dt="2022-11-10T18:15:39.968" v="455" actId="478"/>
          <ac:spMkLst>
            <pc:docMk/>
            <pc:sldMk cId="3312108490" sldId="305"/>
            <ac:spMk id="2" creationId="{6B1000A4-7C2E-A77A-6FE3-5E53AFEE6483}"/>
          </ac:spMkLst>
        </pc:spChg>
        <pc:spChg chg="del">
          <ac:chgData name="Jason Foster" userId="1c971701c435d49d" providerId="LiveId" clId="{70ACA454-F740-498F-9091-158E86C67782}" dt="2022-11-10T18:15:39.968" v="455" actId="478"/>
          <ac:spMkLst>
            <pc:docMk/>
            <pc:sldMk cId="3312108490" sldId="305"/>
            <ac:spMk id="3" creationId="{2E38ADE1-2D23-4483-F052-203DEE198DF9}"/>
          </ac:spMkLst>
        </pc:spChg>
        <pc:spChg chg="add mod">
          <ac:chgData name="Jason Foster" userId="1c971701c435d49d" providerId="LiveId" clId="{70ACA454-F740-498F-9091-158E86C67782}" dt="2022-11-10T18:15:26.174" v="454" actId="1076"/>
          <ac:spMkLst>
            <pc:docMk/>
            <pc:sldMk cId="3312108490" sldId="305"/>
            <ac:spMk id="5" creationId="{36EE28EE-037A-8EC5-DA78-0A2C7F097A80}"/>
          </ac:spMkLst>
        </pc:spChg>
        <pc:spChg chg="add mod">
          <ac:chgData name="Jason Foster" userId="1c971701c435d49d" providerId="LiveId" clId="{70ACA454-F740-498F-9091-158E86C67782}" dt="2022-11-10T18:13:05.568" v="314" actId="20577"/>
          <ac:spMkLst>
            <pc:docMk/>
            <pc:sldMk cId="3312108490" sldId="305"/>
            <ac:spMk id="6" creationId="{86383C55-593B-3A4B-F5AC-6035C7C972B4}"/>
          </ac:spMkLst>
        </pc:spChg>
        <pc:spChg chg="add mod">
          <ac:chgData name="Jason Foster" userId="1c971701c435d49d" providerId="LiveId" clId="{70ACA454-F740-498F-9091-158E86C67782}" dt="2022-11-10T18:15:20.854" v="452" actId="1076"/>
          <ac:spMkLst>
            <pc:docMk/>
            <pc:sldMk cId="3312108490" sldId="305"/>
            <ac:spMk id="7" creationId="{1AB0EF83-958D-E385-7516-982DFFCBF162}"/>
          </ac:spMkLst>
        </pc:spChg>
        <pc:picChg chg="add mod modCrop">
          <ac:chgData name="Jason Foster" userId="1c971701c435d49d" providerId="LiveId" clId="{70ACA454-F740-498F-9091-158E86C67782}" dt="2022-11-10T18:15:23.045" v="453" actId="1076"/>
          <ac:picMkLst>
            <pc:docMk/>
            <pc:sldMk cId="3312108490" sldId="305"/>
            <ac:picMk id="9" creationId="{A0136C77-5925-51DC-9F20-80214E654E62}"/>
          </ac:picMkLst>
        </pc:picChg>
      </pc:sldChg>
      <pc:sldChg chg="addSp delSp modSp new mod">
        <pc:chgData name="Jason Foster" userId="1c971701c435d49d" providerId="LiveId" clId="{70ACA454-F740-498F-9091-158E86C67782}" dt="2022-11-10T22:04:32.279" v="1242" actId="1076"/>
        <pc:sldMkLst>
          <pc:docMk/>
          <pc:sldMk cId="3934572874" sldId="306"/>
        </pc:sldMkLst>
        <pc:spChg chg="add mod">
          <ac:chgData name="Jason Foster" userId="1c971701c435d49d" providerId="LiveId" clId="{70ACA454-F740-498F-9091-158E86C67782}" dt="2022-11-10T22:04:28.720" v="1241" actId="1076"/>
          <ac:spMkLst>
            <pc:docMk/>
            <pc:sldMk cId="3934572874" sldId="306"/>
            <ac:spMk id="2" creationId="{34ED2251-EE9E-D41F-3674-BCA112A2DD5C}"/>
          </ac:spMkLst>
        </pc:spChg>
        <pc:spChg chg="del">
          <ac:chgData name="Jason Foster" userId="1c971701c435d49d" providerId="LiveId" clId="{70ACA454-F740-498F-9091-158E86C67782}" dt="2022-11-10T18:19:18.158" v="560" actId="478"/>
          <ac:spMkLst>
            <pc:docMk/>
            <pc:sldMk cId="3934572874" sldId="306"/>
            <ac:spMk id="2" creationId="{5DCCBFB0-709C-348D-68D9-E7DB57FB5F21}"/>
          </ac:spMkLst>
        </pc:spChg>
        <pc:spChg chg="del">
          <ac:chgData name="Jason Foster" userId="1c971701c435d49d" providerId="LiveId" clId="{70ACA454-F740-498F-9091-158E86C67782}" dt="2022-11-10T18:19:18.158" v="560" actId="478"/>
          <ac:spMkLst>
            <pc:docMk/>
            <pc:sldMk cId="3934572874" sldId="306"/>
            <ac:spMk id="3" creationId="{FCDC6224-ED68-2163-736C-BC72262863B5}"/>
          </ac:spMkLst>
        </pc:spChg>
        <pc:spChg chg="add mod">
          <ac:chgData name="Jason Foster" userId="1c971701c435d49d" providerId="LiveId" clId="{70ACA454-F740-498F-9091-158E86C67782}" dt="2022-11-10T18:19:12.859" v="559" actId="20577"/>
          <ac:spMkLst>
            <pc:docMk/>
            <pc:sldMk cId="3934572874" sldId="306"/>
            <ac:spMk id="4" creationId="{FC3C5468-3B0F-57E5-C910-78650DACB76E}"/>
          </ac:spMkLst>
        </pc:spChg>
        <pc:spChg chg="add mod">
          <ac:chgData name="Jason Foster" userId="1c971701c435d49d" providerId="LiveId" clId="{70ACA454-F740-498F-9091-158E86C67782}" dt="2022-11-10T22:04:20.991" v="1239" actId="1076"/>
          <ac:spMkLst>
            <pc:docMk/>
            <pc:sldMk cId="3934572874" sldId="306"/>
            <ac:spMk id="6" creationId="{BFDAD2E9-45BC-3266-490E-894035FC6A71}"/>
          </ac:spMkLst>
        </pc:spChg>
        <pc:spChg chg="add mod">
          <ac:chgData name="Jason Foster" userId="1c971701c435d49d" providerId="LiveId" clId="{70ACA454-F740-498F-9091-158E86C67782}" dt="2022-11-10T22:04:32.279" v="1242" actId="1076"/>
          <ac:spMkLst>
            <pc:docMk/>
            <pc:sldMk cId="3934572874" sldId="306"/>
            <ac:spMk id="7" creationId="{147B4F2D-F779-66C9-F24C-5A751268264E}"/>
          </ac:spMkLst>
        </pc:spChg>
        <pc:picChg chg="add mod">
          <ac:chgData name="Jason Foster" userId="1c971701c435d49d" providerId="LiveId" clId="{70ACA454-F740-498F-9091-158E86C67782}" dt="2022-11-10T22:04:09.884" v="1236" actId="1076"/>
          <ac:picMkLst>
            <pc:docMk/>
            <pc:sldMk cId="3934572874" sldId="306"/>
            <ac:picMk id="5" creationId="{29176172-FD32-2EC3-B2D4-D55B016B8DEE}"/>
          </ac:picMkLst>
        </pc:picChg>
      </pc:sldChg>
      <pc:sldChg chg="addSp delSp modSp add mod">
        <pc:chgData name="Jason Foster" userId="1c971701c435d49d" providerId="LiveId" clId="{70ACA454-F740-498F-9091-158E86C67782}" dt="2022-11-10T18:26:05.017" v="1037" actId="6549"/>
        <pc:sldMkLst>
          <pc:docMk/>
          <pc:sldMk cId="1438702818" sldId="307"/>
        </pc:sldMkLst>
        <pc:spChg chg="add del mod">
          <ac:chgData name="Jason Foster" userId="1c971701c435d49d" providerId="LiveId" clId="{70ACA454-F740-498F-9091-158E86C67782}" dt="2022-11-10T18:24:07.651" v="932" actId="21"/>
          <ac:spMkLst>
            <pc:docMk/>
            <pc:sldMk cId="1438702818" sldId="307"/>
            <ac:spMk id="3" creationId="{FBB8AE40-168F-24E2-F379-07B23F170EF5}"/>
          </ac:spMkLst>
        </pc:spChg>
        <pc:spChg chg="add mod">
          <ac:chgData name="Jason Foster" userId="1c971701c435d49d" providerId="LiveId" clId="{70ACA454-F740-498F-9091-158E86C67782}" dt="2022-11-10T18:26:05.017" v="1037" actId="6549"/>
          <ac:spMkLst>
            <pc:docMk/>
            <pc:sldMk cId="1438702818" sldId="307"/>
            <ac:spMk id="4" creationId="{1F99D18F-78BD-AB33-82C1-29964770E37C}"/>
          </ac:spMkLst>
        </pc:spChg>
        <pc:spChg chg="mod">
          <ac:chgData name="Jason Foster" userId="1c971701c435d49d" providerId="LiveId" clId="{70ACA454-F740-498F-9091-158E86C67782}" dt="2022-11-10T18:19:51.225" v="569" actId="20577"/>
          <ac:spMkLst>
            <pc:docMk/>
            <pc:sldMk cId="1438702818" sldId="307"/>
            <ac:spMk id="5" creationId="{5FECEFD5-2D22-0316-334D-35EA30FB74F6}"/>
          </ac:spMkLst>
        </pc:spChg>
        <pc:picChg chg="add mod">
          <ac:chgData name="Jason Foster" userId="1c971701c435d49d" providerId="LiveId" clId="{70ACA454-F740-498F-9091-158E86C67782}" dt="2022-11-10T18:24:13.011" v="934" actId="14100"/>
          <ac:picMkLst>
            <pc:docMk/>
            <pc:sldMk cId="1438702818" sldId="307"/>
            <ac:picMk id="3074" creationId="{882F0AD6-1142-1D39-56E3-83EF68B03265}"/>
          </ac:picMkLst>
        </pc:picChg>
      </pc:sldChg>
      <pc:sldChg chg="addSp modSp add mod">
        <pc:chgData name="Jason Foster" userId="1c971701c435d49d" providerId="LiveId" clId="{70ACA454-F740-498F-9091-158E86C67782}" dt="2022-11-10T18:25:58.488" v="1036" actId="6549"/>
        <pc:sldMkLst>
          <pc:docMk/>
          <pc:sldMk cId="3869491063" sldId="308"/>
        </pc:sldMkLst>
        <pc:spChg chg="add mod">
          <ac:chgData name="Jason Foster" userId="1c971701c435d49d" providerId="LiveId" clId="{70ACA454-F740-498F-9091-158E86C67782}" dt="2022-11-10T18:25:58.488" v="1036" actId="6549"/>
          <ac:spMkLst>
            <pc:docMk/>
            <pc:sldMk cId="3869491063" sldId="308"/>
            <ac:spMk id="3" creationId="{7F8654A9-A34F-0796-5E08-6232BA9C8596}"/>
          </ac:spMkLst>
        </pc:spChg>
        <pc:spChg chg="mod">
          <ac:chgData name="Jason Foster" userId="1c971701c435d49d" providerId="LiveId" clId="{70ACA454-F740-498F-9091-158E86C67782}" dt="2022-11-10T18:19:57.812" v="574" actId="20577"/>
          <ac:spMkLst>
            <pc:docMk/>
            <pc:sldMk cId="3869491063" sldId="308"/>
            <ac:spMk id="5" creationId="{5FECEFD5-2D22-0316-334D-35EA30FB74F6}"/>
          </ac:spMkLst>
        </pc:spChg>
      </pc:sldChg>
      <pc:sldChg chg="addSp delSp modSp new mod">
        <pc:chgData name="Jason Foster" userId="1c971701c435d49d" providerId="LiveId" clId="{70ACA454-F740-498F-9091-158E86C67782}" dt="2022-11-10T18:24:52.506" v="986" actId="6549"/>
        <pc:sldMkLst>
          <pc:docMk/>
          <pc:sldMk cId="3876498389" sldId="309"/>
        </pc:sldMkLst>
        <pc:spChg chg="del">
          <ac:chgData name="Jason Foster" userId="1c971701c435d49d" providerId="LiveId" clId="{70ACA454-F740-498F-9091-158E86C67782}" dt="2022-11-10T18:23:47.794" v="890" actId="478"/>
          <ac:spMkLst>
            <pc:docMk/>
            <pc:sldMk cId="3876498389" sldId="309"/>
            <ac:spMk id="2" creationId="{853B4410-D531-37FC-203C-1342659BEC02}"/>
          </ac:spMkLst>
        </pc:spChg>
        <pc:spChg chg="del">
          <ac:chgData name="Jason Foster" userId="1c971701c435d49d" providerId="LiveId" clId="{70ACA454-F740-498F-9091-158E86C67782}" dt="2022-11-10T18:23:47.794" v="890" actId="478"/>
          <ac:spMkLst>
            <pc:docMk/>
            <pc:sldMk cId="3876498389" sldId="309"/>
            <ac:spMk id="3" creationId="{ECD7165A-15A1-8FEE-1255-21AD752E81EC}"/>
          </ac:spMkLst>
        </pc:spChg>
        <pc:spChg chg="add mod">
          <ac:chgData name="Jason Foster" userId="1c971701c435d49d" providerId="LiveId" clId="{70ACA454-F740-498F-9091-158E86C67782}" dt="2022-11-10T18:24:03.590" v="931" actId="20577"/>
          <ac:spMkLst>
            <pc:docMk/>
            <pc:sldMk cId="3876498389" sldId="309"/>
            <ac:spMk id="4" creationId="{D3D35C5A-7039-B468-0C51-0178C65D0C6D}"/>
          </ac:spMkLst>
        </pc:spChg>
        <pc:spChg chg="add mod">
          <ac:chgData name="Jason Foster" userId="1c971701c435d49d" providerId="LiveId" clId="{70ACA454-F740-498F-9091-158E86C67782}" dt="2022-11-10T18:24:52.506" v="986" actId="6549"/>
          <ac:spMkLst>
            <pc:docMk/>
            <pc:sldMk cId="3876498389" sldId="309"/>
            <ac:spMk id="5" creationId="{897BC0CE-B937-809F-D3DE-26CDA5174173}"/>
          </ac:spMkLst>
        </pc:spChg>
        <pc:spChg chg="add mod">
          <ac:chgData name="Jason Foster" userId="1c971701c435d49d" providerId="LiveId" clId="{70ACA454-F740-498F-9091-158E86C67782}" dt="2022-11-10T18:24:36.431" v="978" actId="20577"/>
          <ac:spMkLst>
            <pc:docMk/>
            <pc:sldMk cId="3876498389" sldId="309"/>
            <ac:spMk id="6" creationId="{4A4A7A39-8497-C5E8-261D-0BE27BCF23DA}"/>
          </ac:spMkLst>
        </pc:spChg>
      </pc:sldChg>
      <pc:sldChg chg="addSp delSp modSp new mod">
        <pc:chgData name="Jason Foster" userId="1c971701c435d49d" providerId="LiveId" clId="{70ACA454-F740-498F-9091-158E86C67782}" dt="2022-11-10T18:41:47.919" v="1176" actId="14100"/>
        <pc:sldMkLst>
          <pc:docMk/>
          <pc:sldMk cId="2391366974" sldId="310"/>
        </pc:sldMkLst>
        <pc:spChg chg="del">
          <ac:chgData name="Jason Foster" userId="1c971701c435d49d" providerId="LiveId" clId="{70ACA454-F740-498F-9091-158E86C67782}" dt="2022-11-10T18:41:28.555" v="1156" actId="478"/>
          <ac:spMkLst>
            <pc:docMk/>
            <pc:sldMk cId="2391366974" sldId="310"/>
            <ac:spMk id="2" creationId="{1FB3AE0A-F53D-B26B-F866-92F71AF11178}"/>
          </ac:spMkLst>
        </pc:spChg>
        <pc:spChg chg="del">
          <ac:chgData name="Jason Foster" userId="1c971701c435d49d" providerId="LiveId" clId="{70ACA454-F740-498F-9091-158E86C67782}" dt="2022-11-10T18:41:28.555" v="1156" actId="478"/>
          <ac:spMkLst>
            <pc:docMk/>
            <pc:sldMk cId="2391366974" sldId="310"/>
            <ac:spMk id="3" creationId="{F18CE0CB-62D5-AE10-D960-C301CCC71A38}"/>
          </ac:spMkLst>
        </pc:spChg>
        <pc:spChg chg="add mod">
          <ac:chgData name="Jason Foster" userId="1c971701c435d49d" providerId="LiveId" clId="{70ACA454-F740-498F-9091-158E86C67782}" dt="2022-11-10T18:41:47.919" v="1176" actId="14100"/>
          <ac:spMkLst>
            <pc:docMk/>
            <pc:sldMk cId="2391366974" sldId="310"/>
            <ac:spMk id="4" creationId="{341B179D-446F-327C-0382-201F7CCCAD54}"/>
          </ac:spMkLst>
        </pc:spChg>
        <pc:spChg chg="add mod">
          <ac:chgData name="Jason Foster" userId="1c971701c435d49d" providerId="LiveId" clId="{70ACA454-F740-498F-9091-158E86C67782}" dt="2022-11-10T18:40:46.751" v="1148" actId="14100"/>
          <ac:spMkLst>
            <pc:docMk/>
            <pc:sldMk cId="2391366974" sldId="310"/>
            <ac:spMk id="5" creationId="{AF068367-5A34-C3DB-BDBC-E024E571BAE8}"/>
          </ac:spMkLst>
        </pc:spChg>
        <pc:spChg chg="add mod">
          <ac:chgData name="Jason Foster" userId="1c971701c435d49d" providerId="LiveId" clId="{70ACA454-F740-498F-9091-158E86C67782}" dt="2022-11-10T18:40:52.244" v="1149" actId="1076"/>
          <ac:spMkLst>
            <pc:docMk/>
            <pc:sldMk cId="2391366974" sldId="310"/>
            <ac:spMk id="6" creationId="{325B5568-1D4D-1997-C624-1AC70FBA1849}"/>
          </ac:spMkLst>
        </pc:spChg>
      </pc:sldChg>
      <pc:sldChg chg="del">
        <pc:chgData name="Jason Foster" userId="1c971701c435d49d" providerId="LiveId" clId="{70ACA454-F740-498F-9091-158E86C67782}" dt="2022-11-10T17:53:16.642" v="30" actId="47"/>
        <pc:sldMkLst>
          <pc:docMk/>
          <pc:sldMk cId="194175159" sldId="330"/>
        </pc:sldMkLst>
      </pc:sldChg>
      <pc:sldChg chg="del">
        <pc:chgData name="Jason Foster" userId="1c971701c435d49d" providerId="LiveId" clId="{70ACA454-F740-498F-9091-158E86C67782}" dt="2022-11-10T17:53:17.523" v="32" actId="47"/>
        <pc:sldMkLst>
          <pc:docMk/>
          <pc:sldMk cId="3764330507" sldId="331"/>
        </pc:sldMkLst>
      </pc:sldChg>
      <pc:sldChg chg="del">
        <pc:chgData name="Jason Foster" userId="1c971701c435d49d" providerId="LiveId" clId="{70ACA454-F740-498F-9091-158E86C67782}" dt="2022-11-10T17:53:17.166" v="31" actId="47"/>
        <pc:sldMkLst>
          <pc:docMk/>
          <pc:sldMk cId="958308146" sldId="334"/>
        </pc:sldMkLst>
      </pc:sldChg>
      <pc:sldChg chg="del">
        <pc:chgData name="Jason Foster" userId="1c971701c435d49d" providerId="LiveId" clId="{70ACA454-F740-498F-9091-158E86C67782}" dt="2022-11-10T17:53:17.704" v="33" actId="47"/>
        <pc:sldMkLst>
          <pc:docMk/>
          <pc:sldMk cId="821665314" sldId="347"/>
        </pc:sldMkLst>
      </pc:sldChg>
    </pc:docChg>
  </pc:docChgLst>
  <pc:docChgLst>
    <pc:chgData name="Jason Foster" userId="1c971701c435d49d" providerId="LiveId" clId="{65E500B8-7BBB-4B74-AC41-5291AC7F12D3}"/>
    <pc:docChg chg="custSel addSld delSld modSld">
      <pc:chgData name="Jason Foster" userId="1c971701c435d49d" providerId="LiveId" clId="{65E500B8-7BBB-4B74-AC41-5291AC7F12D3}" dt="2022-11-10T16:36:06.990" v="386" actId="2711"/>
      <pc:docMkLst>
        <pc:docMk/>
      </pc:docMkLst>
      <pc:sldChg chg="modSp mod">
        <pc:chgData name="Jason Foster" userId="1c971701c435d49d" providerId="LiveId" clId="{65E500B8-7BBB-4B74-AC41-5291AC7F12D3}" dt="2022-11-10T16:22:08.366" v="30" actId="20577"/>
        <pc:sldMkLst>
          <pc:docMk/>
          <pc:sldMk cId="4203510322" sldId="256"/>
        </pc:sldMkLst>
        <pc:spChg chg="mod">
          <ac:chgData name="Jason Foster" userId="1c971701c435d49d" providerId="LiveId" clId="{65E500B8-7BBB-4B74-AC41-5291AC7F12D3}" dt="2022-11-10T16:21:56.342" v="10" actId="20577"/>
          <ac:spMkLst>
            <pc:docMk/>
            <pc:sldMk cId="4203510322" sldId="256"/>
            <ac:spMk id="5" creationId="{76320A93-E178-9995-7E14-99B61DDC7AE5}"/>
          </ac:spMkLst>
        </pc:spChg>
        <pc:spChg chg="mod">
          <ac:chgData name="Jason Foster" userId="1c971701c435d49d" providerId="LiveId" clId="{65E500B8-7BBB-4B74-AC41-5291AC7F12D3}" dt="2022-11-10T16:22:08.366" v="30" actId="20577"/>
          <ac:spMkLst>
            <pc:docMk/>
            <pc:sldMk cId="4203510322" sldId="256"/>
            <ac:spMk id="6" creationId="{A106D9DF-5290-DA81-AF50-21448B3AE1D7}"/>
          </ac:spMkLst>
        </pc:spChg>
      </pc:sldChg>
      <pc:sldChg chg="modSp mod">
        <pc:chgData name="Jason Foster" userId="1c971701c435d49d" providerId="LiveId" clId="{65E500B8-7BBB-4B74-AC41-5291AC7F12D3}" dt="2022-11-10T16:36:06.990" v="386" actId="2711"/>
        <pc:sldMkLst>
          <pc:docMk/>
          <pc:sldMk cId="3138850622" sldId="293"/>
        </pc:sldMkLst>
        <pc:spChg chg="mod">
          <ac:chgData name="Jason Foster" userId="1c971701c435d49d" providerId="LiveId" clId="{65E500B8-7BBB-4B74-AC41-5291AC7F12D3}" dt="2022-11-10T16:36:06.990" v="386" actId="2711"/>
          <ac:spMkLst>
            <pc:docMk/>
            <pc:sldMk cId="3138850622" sldId="293"/>
            <ac:spMk id="4" creationId="{93D050EC-60CF-8C4B-8ADF-373573145A4C}"/>
          </ac:spMkLst>
        </pc:spChg>
      </pc:sldChg>
      <pc:sldChg chg="del">
        <pc:chgData name="Jason Foster" userId="1c971701c435d49d" providerId="LiveId" clId="{65E500B8-7BBB-4B74-AC41-5291AC7F12D3}" dt="2022-11-10T16:22:16.069" v="31" actId="47"/>
        <pc:sldMkLst>
          <pc:docMk/>
          <pc:sldMk cId="255945596" sldId="294"/>
        </pc:sldMkLst>
      </pc:sldChg>
      <pc:sldChg chg="del">
        <pc:chgData name="Jason Foster" userId="1c971701c435d49d" providerId="LiveId" clId="{65E500B8-7BBB-4B74-AC41-5291AC7F12D3}" dt="2022-11-10T16:22:17.235" v="33" actId="47"/>
        <pc:sldMkLst>
          <pc:docMk/>
          <pc:sldMk cId="3970060684" sldId="295"/>
        </pc:sldMkLst>
      </pc:sldChg>
      <pc:sldChg chg="del">
        <pc:chgData name="Jason Foster" userId="1c971701c435d49d" providerId="LiveId" clId="{65E500B8-7BBB-4B74-AC41-5291AC7F12D3}" dt="2022-11-10T16:22:19.078" v="36" actId="47"/>
        <pc:sldMkLst>
          <pc:docMk/>
          <pc:sldMk cId="1556814149" sldId="296"/>
        </pc:sldMkLst>
      </pc:sldChg>
      <pc:sldChg chg="del">
        <pc:chgData name="Jason Foster" userId="1c971701c435d49d" providerId="LiveId" clId="{65E500B8-7BBB-4B74-AC41-5291AC7F12D3}" dt="2022-11-10T16:22:20.327" v="38" actId="47"/>
        <pc:sldMkLst>
          <pc:docMk/>
          <pc:sldMk cId="4045951143" sldId="297"/>
        </pc:sldMkLst>
      </pc:sldChg>
      <pc:sldChg chg="del">
        <pc:chgData name="Jason Foster" userId="1c971701c435d49d" providerId="LiveId" clId="{65E500B8-7BBB-4B74-AC41-5291AC7F12D3}" dt="2022-11-10T16:22:18.532" v="35" actId="47"/>
        <pc:sldMkLst>
          <pc:docMk/>
          <pc:sldMk cId="716091711" sldId="299"/>
        </pc:sldMkLst>
      </pc:sldChg>
      <pc:sldChg chg="del">
        <pc:chgData name="Jason Foster" userId="1c971701c435d49d" providerId="LiveId" clId="{65E500B8-7BBB-4B74-AC41-5291AC7F12D3}" dt="2022-11-10T16:22:18.091" v="34" actId="47"/>
        <pc:sldMkLst>
          <pc:docMk/>
          <pc:sldMk cId="4116188285" sldId="300"/>
        </pc:sldMkLst>
      </pc:sldChg>
      <pc:sldChg chg="del">
        <pc:chgData name="Jason Foster" userId="1c971701c435d49d" providerId="LiveId" clId="{65E500B8-7BBB-4B74-AC41-5291AC7F12D3}" dt="2022-11-10T16:22:16.580" v="32" actId="47"/>
        <pc:sldMkLst>
          <pc:docMk/>
          <pc:sldMk cId="3566961357" sldId="301"/>
        </pc:sldMkLst>
      </pc:sldChg>
      <pc:sldChg chg="del">
        <pc:chgData name="Jason Foster" userId="1c971701c435d49d" providerId="LiveId" clId="{65E500B8-7BBB-4B74-AC41-5291AC7F12D3}" dt="2022-11-10T16:22:19.619" v="37" actId="47"/>
        <pc:sldMkLst>
          <pc:docMk/>
          <pc:sldMk cId="589916595" sldId="303"/>
        </pc:sldMkLst>
      </pc:sldChg>
      <pc:sldChg chg="add del">
        <pc:chgData name="Jason Foster" userId="1c971701c435d49d" providerId="LiveId" clId="{65E500B8-7BBB-4B74-AC41-5291AC7F12D3}" dt="2022-11-10T16:33:58.580" v="347" actId="47"/>
        <pc:sldMkLst>
          <pc:docMk/>
          <pc:sldMk cId="47034040" sldId="324"/>
        </pc:sldMkLst>
      </pc:sldChg>
      <pc:sldChg chg="addSp delSp modSp add mod">
        <pc:chgData name="Jason Foster" userId="1c971701c435d49d" providerId="LiveId" clId="{65E500B8-7BBB-4B74-AC41-5291AC7F12D3}" dt="2022-11-10T16:24:56.738" v="75" actId="14100"/>
        <pc:sldMkLst>
          <pc:docMk/>
          <pc:sldMk cId="194175159" sldId="330"/>
        </pc:sldMkLst>
        <pc:spChg chg="add mod">
          <ac:chgData name="Jason Foster" userId="1c971701c435d49d" providerId="LiveId" clId="{65E500B8-7BBB-4B74-AC41-5291AC7F12D3}" dt="2022-11-10T16:24:56.738" v="75" actId="14100"/>
          <ac:spMkLst>
            <pc:docMk/>
            <pc:sldMk cId="194175159" sldId="330"/>
            <ac:spMk id="3" creationId="{7A50F3E3-211B-1F87-3DA8-AC9F8B126410}"/>
          </ac:spMkLst>
        </pc:spChg>
        <pc:spChg chg="add mod">
          <ac:chgData name="Jason Foster" userId="1c971701c435d49d" providerId="LiveId" clId="{65E500B8-7BBB-4B74-AC41-5291AC7F12D3}" dt="2022-11-10T16:23:41.741" v="61" actId="6549"/>
          <ac:spMkLst>
            <pc:docMk/>
            <pc:sldMk cId="194175159" sldId="330"/>
            <ac:spMk id="5" creationId="{15F114D8-A4AF-AB01-2E0C-B3290B6411AE}"/>
          </ac:spMkLst>
        </pc:spChg>
        <pc:spChg chg="add del mod">
          <ac:chgData name="Jason Foster" userId="1c971701c435d49d" providerId="LiveId" clId="{65E500B8-7BBB-4B74-AC41-5291AC7F12D3}" dt="2022-11-10T16:23:16.029" v="52" actId="478"/>
          <ac:spMkLst>
            <pc:docMk/>
            <pc:sldMk cId="194175159" sldId="330"/>
            <ac:spMk id="7" creationId="{E84BB41A-EA2C-D72C-12E4-8F755CE87CB1}"/>
          </ac:spMkLst>
        </pc:spChg>
        <pc:spChg chg="del mod">
          <ac:chgData name="Jason Foster" userId="1c971701c435d49d" providerId="LiveId" clId="{65E500B8-7BBB-4B74-AC41-5291AC7F12D3}" dt="2022-11-10T16:23:13.156" v="51" actId="478"/>
          <ac:spMkLst>
            <pc:docMk/>
            <pc:sldMk cId="194175159" sldId="330"/>
            <ac:spMk id="5123" creationId="{00000000-0000-0000-0000-000000000000}"/>
          </ac:spMkLst>
        </pc:spChg>
        <pc:spChg chg="del mod">
          <ac:chgData name="Jason Foster" userId="1c971701c435d49d" providerId="LiveId" clId="{65E500B8-7BBB-4B74-AC41-5291AC7F12D3}" dt="2022-11-10T16:23:13.156" v="51" actId="478"/>
          <ac:spMkLst>
            <pc:docMk/>
            <pc:sldMk cId="194175159" sldId="330"/>
            <ac:spMk id="5124" creationId="{00000000-0000-0000-0000-000000000000}"/>
          </ac:spMkLst>
        </pc:spChg>
        <pc:picChg chg="del mod">
          <ac:chgData name="Jason Foster" userId="1c971701c435d49d" providerId="LiveId" clId="{65E500B8-7BBB-4B74-AC41-5291AC7F12D3}" dt="2022-11-10T16:22:42.082" v="43" actId="478"/>
          <ac:picMkLst>
            <pc:docMk/>
            <pc:sldMk cId="194175159" sldId="330"/>
            <ac:picMk id="5122" creationId="{00000000-0000-0000-0000-000000000000}"/>
          </ac:picMkLst>
        </pc:picChg>
        <pc:picChg chg="del mod">
          <ac:chgData name="Jason Foster" userId="1c971701c435d49d" providerId="LiveId" clId="{65E500B8-7BBB-4B74-AC41-5291AC7F12D3}" dt="2022-11-10T16:22:36.979" v="41" actId="478"/>
          <ac:picMkLst>
            <pc:docMk/>
            <pc:sldMk cId="194175159" sldId="330"/>
            <ac:picMk id="5125" creationId="{00000000-0000-0000-0000-000000000000}"/>
          </ac:picMkLst>
        </pc:picChg>
      </pc:sldChg>
      <pc:sldChg chg="addSp delSp modSp add mod">
        <pc:chgData name="Jason Foster" userId="1c971701c435d49d" providerId="LiveId" clId="{65E500B8-7BBB-4B74-AC41-5291AC7F12D3}" dt="2022-11-10T16:33:34.066" v="344" actId="403"/>
        <pc:sldMkLst>
          <pc:docMk/>
          <pc:sldMk cId="3764330507" sldId="331"/>
        </pc:sldMkLst>
        <pc:spChg chg="add mod">
          <ac:chgData name="Jason Foster" userId="1c971701c435d49d" providerId="LiveId" clId="{65E500B8-7BBB-4B74-AC41-5291AC7F12D3}" dt="2022-11-10T16:33:34.066" v="344" actId="403"/>
          <ac:spMkLst>
            <pc:docMk/>
            <pc:sldMk cId="3764330507" sldId="331"/>
            <ac:spMk id="3" creationId="{8CE02CB3-F825-B4BB-DD61-09CEA913D893}"/>
          </ac:spMkLst>
        </pc:spChg>
        <pc:spChg chg="add mod">
          <ac:chgData name="Jason Foster" userId="1c971701c435d49d" providerId="LiveId" clId="{65E500B8-7BBB-4B74-AC41-5291AC7F12D3}" dt="2022-11-10T16:30:30.588" v="295" actId="1076"/>
          <ac:spMkLst>
            <pc:docMk/>
            <pc:sldMk cId="3764330507" sldId="331"/>
            <ac:spMk id="5" creationId="{3F4ABDD1-8E8C-CBA2-D966-10620675FE12}"/>
          </ac:spMkLst>
        </pc:spChg>
        <pc:spChg chg="add del mod">
          <ac:chgData name="Jason Foster" userId="1c971701c435d49d" providerId="LiveId" clId="{65E500B8-7BBB-4B74-AC41-5291AC7F12D3}" dt="2022-11-10T16:30:37.029" v="297" actId="478"/>
          <ac:spMkLst>
            <pc:docMk/>
            <pc:sldMk cId="3764330507" sldId="331"/>
            <ac:spMk id="7" creationId="{25905FB7-DFB9-8AC5-E54A-C7DA4F72143E}"/>
          </ac:spMkLst>
        </pc:spChg>
        <pc:spChg chg="del mod">
          <ac:chgData name="Jason Foster" userId="1c971701c435d49d" providerId="LiveId" clId="{65E500B8-7BBB-4B74-AC41-5291AC7F12D3}" dt="2022-11-10T16:30:33.161" v="296" actId="478"/>
          <ac:spMkLst>
            <pc:docMk/>
            <pc:sldMk cId="3764330507" sldId="331"/>
            <ac:spMk id="5123" creationId="{00000000-0000-0000-0000-000000000000}"/>
          </ac:spMkLst>
        </pc:spChg>
        <pc:spChg chg="del mod">
          <ac:chgData name="Jason Foster" userId="1c971701c435d49d" providerId="LiveId" clId="{65E500B8-7BBB-4B74-AC41-5291AC7F12D3}" dt="2022-11-10T16:30:33.161" v="296" actId="478"/>
          <ac:spMkLst>
            <pc:docMk/>
            <pc:sldMk cId="3764330507" sldId="331"/>
            <ac:spMk id="5124" creationId="{00000000-0000-0000-0000-000000000000}"/>
          </ac:spMkLst>
        </pc:spChg>
        <pc:picChg chg="del">
          <ac:chgData name="Jason Foster" userId="1c971701c435d49d" providerId="LiveId" clId="{65E500B8-7BBB-4B74-AC41-5291AC7F12D3}" dt="2022-11-10T16:29:52.897" v="263" actId="478"/>
          <ac:picMkLst>
            <pc:docMk/>
            <pc:sldMk cId="3764330507" sldId="331"/>
            <ac:picMk id="5122" creationId="{00000000-0000-0000-0000-000000000000}"/>
          </ac:picMkLst>
        </pc:picChg>
      </pc:sldChg>
      <pc:sldChg chg="addSp delSp modSp add mod">
        <pc:chgData name="Jason Foster" userId="1c971701c435d49d" providerId="LiveId" clId="{65E500B8-7BBB-4B74-AC41-5291AC7F12D3}" dt="2022-11-10T16:34:52.117" v="380" actId="20577"/>
        <pc:sldMkLst>
          <pc:docMk/>
          <pc:sldMk cId="958308146" sldId="334"/>
        </pc:sldMkLst>
        <pc:spChg chg="add mod">
          <ac:chgData name="Jason Foster" userId="1c971701c435d49d" providerId="LiveId" clId="{65E500B8-7BBB-4B74-AC41-5291AC7F12D3}" dt="2022-11-10T16:34:52.117" v="380" actId="20577"/>
          <ac:spMkLst>
            <pc:docMk/>
            <pc:sldMk cId="958308146" sldId="334"/>
            <ac:spMk id="3" creationId="{3399CC13-9BBD-4E2D-2BA8-8638ADCFF1E3}"/>
          </ac:spMkLst>
        </pc:spChg>
        <pc:spChg chg="add mod">
          <ac:chgData name="Jason Foster" userId="1c971701c435d49d" providerId="LiveId" clId="{65E500B8-7BBB-4B74-AC41-5291AC7F12D3}" dt="2022-11-10T16:26:41.451" v="116" actId="122"/>
          <ac:spMkLst>
            <pc:docMk/>
            <pc:sldMk cId="958308146" sldId="334"/>
            <ac:spMk id="5" creationId="{E2CB3601-49B1-7ABF-F9A9-5B3010226B5C}"/>
          </ac:spMkLst>
        </pc:spChg>
        <pc:spChg chg="add del mod">
          <ac:chgData name="Jason Foster" userId="1c971701c435d49d" providerId="LiveId" clId="{65E500B8-7BBB-4B74-AC41-5291AC7F12D3}" dt="2022-11-10T16:25:29.250" v="84" actId="478"/>
          <ac:spMkLst>
            <pc:docMk/>
            <pc:sldMk cId="958308146" sldId="334"/>
            <ac:spMk id="7" creationId="{B96A6E96-9069-F45B-A728-58043259740E}"/>
          </ac:spMkLst>
        </pc:spChg>
        <pc:spChg chg="del mod">
          <ac:chgData name="Jason Foster" userId="1c971701c435d49d" providerId="LiveId" clId="{65E500B8-7BBB-4B74-AC41-5291AC7F12D3}" dt="2022-11-10T16:25:24.905" v="83" actId="478"/>
          <ac:spMkLst>
            <pc:docMk/>
            <pc:sldMk cId="958308146" sldId="334"/>
            <ac:spMk id="5123" creationId="{00000000-0000-0000-0000-000000000000}"/>
          </ac:spMkLst>
        </pc:spChg>
        <pc:spChg chg="del mod">
          <ac:chgData name="Jason Foster" userId="1c971701c435d49d" providerId="LiveId" clId="{65E500B8-7BBB-4B74-AC41-5291AC7F12D3}" dt="2022-11-10T16:25:24.905" v="83" actId="478"/>
          <ac:spMkLst>
            <pc:docMk/>
            <pc:sldMk cId="958308146" sldId="334"/>
            <ac:spMk id="5124" creationId="{00000000-0000-0000-0000-000000000000}"/>
          </ac:spMkLst>
        </pc:spChg>
        <pc:picChg chg="del">
          <ac:chgData name="Jason Foster" userId="1c971701c435d49d" providerId="LiveId" clId="{65E500B8-7BBB-4B74-AC41-5291AC7F12D3}" dt="2022-11-10T16:25:02.587" v="77" actId="478"/>
          <ac:picMkLst>
            <pc:docMk/>
            <pc:sldMk cId="958308146" sldId="334"/>
            <ac:picMk id="5122" creationId="{00000000-0000-0000-0000-000000000000}"/>
          </ac:picMkLst>
        </pc:picChg>
        <pc:picChg chg="del">
          <ac:chgData name="Jason Foster" userId="1c971701c435d49d" providerId="LiveId" clId="{65E500B8-7BBB-4B74-AC41-5291AC7F12D3}" dt="2022-11-10T16:25:01.589" v="76" actId="478"/>
          <ac:picMkLst>
            <pc:docMk/>
            <pc:sldMk cId="958308146" sldId="334"/>
            <ac:picMk id="5125" creationId="{00000000-0000-0000-0000-000000000000}"/>
          </ac:picMkLst>
        </pc:picChg>
      </pc:sldChg>
      <pc:sldChg chg="addSp delSp modSp add mod">
        <pc:chgData name="Jason Foster" userId="1c971701c435d49d" providerId="LiveId" clId="{65E500B8-7BBB-4B74-AC41-5291AC7F12D3}" dt="2022-11-10T16:35:17.400" v="385" actId="1076"/>
        <pc:sldMkLst>
          <pc:docMk/>
          <pc:sldMk cId="821665314" sldId="347"/>
        </pc:sldMkLst>
        <pc:spChg chg="add del mod">
          <ac:chgData name="Jason Foster" userId="1c971701c435d49d" providerId="LiveId" clId="{65E500B8-7BBB-4B74-AC41-5291AC7F12D3}" dt="2022-11-10T16:32:55.570" v="336"/>
          <ac:spMkLst>
            <pc:docMk/>
            <pc:sldMk cId="821665314" sldId="347"/>
            <ac:spMk id="3" creationId="{79B5517D-97FF-81DF-B6CB-68CDC8721B7F}"/>
          </ac:spMkLst>
        </pc:spChg>
        <pc:spChg chg="add del mod">
          <ac:chgData name="Jason Foster" userId="1c971701c435d49d" providerId="LiveId" clId="{65E500B8-7BBB-4B74-AC41-5291AC7F12D3}" dt="2022-11-10T16:32:24.171" v="331" actId="478"/>
          <ac:spMkLst>
            <pc:docMk/>
            <pc:sldMk cId="821665314" sldId="347"/>
            <ac:spMk id="5" creationId="{A80FFFD3-493D-37AD-0BFE-EBF90492ED64}"/>
          </ac:spMkLst>
        </pc:spChg>
        <pc:spChg chg="add mod">
          <ac:chgData name="Jason Foster" userId="1c971701c435d49d" providerId="LiveId" clId="{65E500B8-7BBB-4B74-AC41-5291AC7F12D3}" dt="2022-11-10T16:32:36.708" v="333"/>
          <ac:spMkLst>
            <pc:docMk/>
            <pc:sldMk cId="821665314" sldId="347"/>
            <ac:spMk id="6" creationId="{5188D699-A650-8665-754C-206923680087}"/>
          </ac:spMkLst>
        </pc:spChg>
        <pc:spChg chg="add mod">
          <ac:chgData name="Jason Foster" userId="1c971701c435d49d" providerId="LiveId" clId="{65E500B8-7BBB-4B74-AC41-5291AC7F12D3}" dt="2022-11-10T16:35:17.400" v="385" actId="1076"/>
          <ac:spMkLst>
            <pc:docMk/>
            <pc:sldMk cId="821665314" sldId="347"/>
            <ac:spMk id="8" creationId="{D33A1E58-8D91-302F-88A7-993039F94048}"/>
          </ac:spMkLst>
        </pc:spChg>
        <pc:spChg chg="del mod">
          <ac:chgData name="Jason Foster" userId="1c971701c435d49d" providerId="LiveId" clId="{65E500B8-7BBB-4B74-AC41-5291AC7F12D3}" dt="2022-11-10T16:32:19.548" v="330" actId="478"/>
          <ac:spMkLst>
            <pc:docMk/>
            <pc:sldMk cId="821665314" sldId="347"/>
            <ac:spMk id="5123" creationId="{00000000-0000-0000-0000-000000000000}"/>
          </ac:spMkLst>
        </pc:spChg>
        <pc:spChg chg="del mod">
          <ac:chgData name="Jason Foster" userId="1c971701c435d49d" providerId="LiveId" clId="{65E500B8-7BBB-4B74-AC41-5291AC7F12D3}" dt="2022-11-10T16:32:19.548" v="330" actId="478"/>
          <ac:spMkLst>
            <pc:docMk/>
            <pc:sldMk cId="821665314" sldId="347"/>
            <ac:spMk id="5124" creationId="{00000000-0000-0000-0000-000000000000}"/>
          </ac:spMkLst>
        </pc:spChg>
        <pc:picChg chg="del">
          <ac:chgData name="Jason Foster" userId="1c971701c435d49d" providerId="LiveId" clId="{65E500B8-7BBB-4B74-AC41-5291AC7F12D3}" dt="2022-11-10T16:32:06.555" v="326" actId="478"/>
          <ac:picMkLst>
            <pc:docMk/>
            <pc:sldMk cId="821665314" sldId="347"/>
            <ac:picMk id="5122" creationId="{00000000-0000-0000-0000-000000000000}"/>
          </ac:picMkLst>
        </pc:picChg>
        <pc:picChg chg="del">
          <ac:chgData name="Jason Foster" userId="1c971701c435d49d" providerId="LiveId" clId="{65E500B8-7BBB-4B74-AC41-5291AC7F12D3}" dt="2022-11-10T16:32:05.920" v="325" actId="478"/>
          <ac:picMkLst>
            <pc:docMk/>
            <pc:sldMk cId="821665314" sldId="347"/>
            <ac:picMk id="512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00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A86C-BE4D-2367-1C27-145B73D7C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6C8A4-8986-F4C6-CCC1-E6F668BD9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D1ED3-B198-0EAD-34CE-59235CE20EEC}"/>
              </a:ext>
            </a:extLst>
          </p:cNvPr>
          <p:cNvSpPr>
            <a:spLocks noGrp="1"/>
          </p:cNvSpPr>
          <p:nvPr>
            <p:ph type="dt" sz="half" idx="10"/>
          </p:nvPr>
        </p:nvSpPr>
        <p:spPr/>
        <p:txBody>
          <a:bodyPr/>
          <a:lstStyle/>
          <a:p>
            <a:fld id="{AF1D501F-2A75-FF4A-AF64-8D3F4147D6BA}" type="datetimeFigureOut">
              <a:rPr lang="en-US" smtClean="0"/>
              <a:t>11/10/2022</a:t>
            </a:fld>
            <a:endParaRPr lang="en-US"/>
          </a:p>
        </p:txBody>
      </p:sp>
      <p:sp>
        <p:nvSpPr>
          <p:cNvPr id="5" name="Footer Placeholder 4">
            <a:extLst>
              <a:ext uri="{FF2B5EF4-FFF2-40B4-BE49-F238E27FC236}">
                <a16:creationId xmlns:a16="http://schemas.microsoft.com/office/drawing/2014/main" id="{7B9B3768-7D78-CEA6-1C24-407A4A535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0EA47-19DE-986D-A2EA-933D56F6D4A8}"/>
              </a:ext>
            </a:extLst>
          </p:cNvPr>
          <p:cNvSpPr>
            <a:spLocks noGrp="1"/>
          </p:cNvSpPr>
          <p:nvPr>
            <p:ph type="sldNum" sz="quarter" idx="12"/>
          </p:nvPr>
        </p:nvSpPr>
        <p:spPr/>
        <p:txBody>
          <a:bodyPr/>
          <a:lstStyle/>
          <a:p>
            <a:fld id="{18C10ADD-B8FF-2F43-A156-50C302A228F4}" type="slidenum">
              <a:rPr lang="en-US" smtClean="0"/>
              <a:t>‹#›</a:t>
            </a:fld>
            <a:endParaRPr lang="en-US"/>
          </a:p>
        </p:txBody>
      </p:sp>
    </p:spTree>
    <p:extLst>
      <p:ext uri="{BB962C8B-B14F-4D97-AF65-F5344CB8AC3E}">
        <p14:creationId xmlns:p14="http://schemas.microsoft.com/office/powerpoint/2010/main" val="269538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1E2B6079-7D24-621E-E0AD-2FB257F91D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216383" cy="6858000"/>
          </a:xfrm>
          <a:prstGeom prst="rect">
            <a:avLst/>
          </a:prstGeom>
        </p:spPr>
      </p:pic>
    </p:spTree>
    <p:extLst>
      <p:ext uri="{BB962C8B-B14F-4D97-AF65-F5344CB8AC3E}">
        <p14:creationId xmlns:p14="http://schemas.microsoft.com/office/powerpoint/2010/main" val="353923030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320A93-E178-9995-7E14-99B61DDC7AE5}"/>
              </a:ext>
            </a:extLst>
          </p:cNvPr>
          <p:cNvSpPr txBox="1"/>
          <p:nvPr/>
        </p:nvSpPr>
        <p:spPr>
          <a:xfrm>
            <a:off x="660400" y="3046968"/>
            <a:ext cx="4184650" cy="1446550"/>
          </a:xfrm>
          <a:prstGeom prst="rect">
            <a:avLst/>
          </a:prstGeom>
          <a:noFill/>
        </p:spPr>
        <p:txBody>
          <a:bodyPr wrap="square">
            <a:spAutoFit/>
          </a:bodyPr>
          <a:lstStyle/>
          <a:p>
            <a:pPr algn="ctr"/>
            <a:r>
              <a:rPr lang="en-US" sz="4400" b="1" dirty="0"/>
              <a:t>Coaches</a:t>
            </a:r>
          </a:p>
          <a:p>
            <a:pPr algn="ctr"/>
            <a:r>
              <a:rPr lang="en-US" sz="4400" b="1" dirty="0"/>
              <a:t>2022</a:t>
            </a:r>
          </a:p>
        </p:txBody>
      </p:sp>
      <p:sp>
        <p:nvSpPr>
          <p:cNvPr id="6" name="Subtitle 2">
            <a:extLst>
              <a:ext uri="{FF2B5EF4-FFF2-40B4-BE49-F238E27FC236}">
                <a16:creationId xmlns:a16="http://schemas.microsoft.com/office/drawing/2014/main" id="{A106D9DF-5290-DA81-AF50-21448B3AE1D7}"/>
              </a:ext>
            </a:extLst>
          </p:cNvPr>
          <p:cNvSpPr>
            <a:spLocks noGrp="1"/>
          </p:cNvSpPr>
          <p:nvPr/>
        </p:nvSpPr>
        <p:spPr>
          <a:xfrm>
            <a:off x="5809203" y="3233393"/>
            <a:ext cx="5760956" cy="22841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lumMod val="95000"/>
                  </a:schemeClr>
                </a:solidFill>
              </a:rPr>
              <a:t>Presented by</a:t>
            </a:r>
          </a:p>
          <a:p>
            <a:pPr algn="l"/>
            <a:r>
              <a:rPr lang="en-US" sz="2800" dirty="0">
                <a:solidFill>
                  <a:schemeClr val="bg1">
                    <a:lumMod val="95000"/>
                  </a:schemeClr>
                </a:solidFill>
              </a:rPr>
              <a:t>Jason Foster  - President, BDMHA</a:t>
            </a:r>
            <a:br>
              <a:rPr lang="en-US" sz="2800" dirty="0">
                <a:solidFill>
                  <a:schemeClr val="bg1">
                    <a:lumMod val="95000"/>
                  </a:schemeClr>
                </a:solidFill>
              </a:rPr>
            </a:br>
            <a:r>
              <a:rPr lang="en-US" sz="2800" dirty="0">
                <a:solidFill>
                  <a:schemeClr val="bg1">
                    <a:lumMod val="95000"/>
                  </a:schemeClr>
                </a:solidFill>
              </a:rPr>
              <a:t>Chris Nyers - Referee-In-Chief, BDMHA</a:t>
            </a:r>
          </a:p>
          <a:p>
            <a:r>
              <a:rPr lang="en-US" sz="2800" dirty="0">
                <a:solidFill>
                  <a:schemeClr val="bg1">
                    <a:lumMod val="95000"/>
                  </a:schemeClr>
                </a:solidFill>
              </a:rPr>
              <a:t>November 10, 2022</a:t>
            </a:r>
          </a:p>
        </p:txBody>
      </p:sp>
    </p:spTree>
    <p:extLst>
      <p:ext uri="{BB962C8B-B14F-4D97-AF65-F5344CB8AC3E}">
        <p14:creationId xmlns:p14="http://schemas.microsoft.com/office/powerpoint/2010/main" val="420351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311150" y="3105150"/>
            <a:ext cx="3917950" cy="769441"/>
          </a:xfrm>
          <a:prstGeom prst="rect">
            <a:avLst/>
          </a:prstGeom>
          <a:noFill/>
        </p:spPr>
        <p:txBody>
          <a:bodyPr wrap="square">
            <a:spAutoFit/>
          </a:bodyPr>
          <a:lstStyle/>
          <a:p>
            <a:pPr algn="ctr" rtl="0">
              <a:spcBef>
                <a:spcPts val="0"/>
              </a:spcBef>
              <a:spcAft>
                <a:spcPts val="0"/>
              </a:spcAft>
            </a:pPr>
            <a:r>
              <a:rPr lang="en-US" sz="4400" b="1" dirty="0">
                <a:effectLst/>
              </a:rPr>
              <a:t>Fair Play</a:t>
            </a:r>
            <a:endParaRPr lang="en-US" sz="4400" b="0" dirty="0">
              <a:effectLst/>
            </a:endParaRPr>
          </a:p>
        </p:txBody>
      </p:sp>
      <p:sp>
        <p:nvSpPr>
          <p:cNvPr id="3" name="TextBox 2">
            <a:extLst>
              <a:ext uri="{FF2B5EF4-FFF2-40B4-BE49-F238E27FC236}">
                <a16:creationId xmlns:a16="http://schemas.microsoft.com/office/drawing/2014/main" id="{AAF60D70-97CB-BE07-7B0C-7C834D77228D}"/>
              </a:ext>
            </a:extLst>
          </p:cNvPr>
          <p:cNvSpPr txBox="1"/>
          <p:nvPr/>
        </p:nvSpPr>
        <p:spPr>
          <a:xfrm>
            <a:off x="5060950" y="6085163"/>
            <a:ext cx="6934200" cy="338554"/>
          </a:xfrm>
          <a:prstGeom prst="rect">
            <a:avLst/>
          </a:prstGeom>
          <a:noFill/>
        </p:spPr>
        <p:txBody>
          <a:bodyPr wrap="square">
            <a:spAutoFit/>
          </a:bodyPr>
          <a:lstStyle>
            <a:defPPr>
              <a:defRPr lang="en-US"/>
            </a:defPPr>
            <a:lvl1pPr>
              <a:defRPr sz="1600">
                <a:solidFill>
                  <a:schemeClr val="bg1"/>
                </a:solidFill>
              </a:defRPr>
            </a:lvl1pPr>
          </a:lstStyle>
          <a:p>
            <a:pPr algn="ctr"/>
            <a:r>
              <a:rPr lang="en-US" b="1" dirty="0"/>
              <a:t>We want coaches and mangers that support this vision!</a:t>
            </a:r>
          </a:p>
        </p:txBody>
      </p:sp>
      <p:sp>
        <p:nvSpPr>
          <p:cNvPr id="7" name="TextBox 6">
            <a:extLst>
              <a:ext uri="{FF2B5EF4-FFF2-40B4-BE49-F238E27FC236}">
                <a16:creationId xmlns:a16="http://schemas.microsoft.com/office/drawing/2014/main" id="{47854A48-1159-ECB8-9F18-F59D72040CAC}"/>
              </a:ext>
            </a:extLst>
          </p:cNvPr>
          <p:cNvSpPr txBox="1"/>
          <p:nvPr/>
        </p:nvSpPr>
        <p:spPr>
          <a:xfrm>
            <a:off x="6394450" y="1413063"/>
            <a:ext cx="5600700" cy="4278094"/>
          </a:xfrm>
          <a:prstGeom prst="rect">
            <a:avLst/>
          </a:prstGeom>
          <a:noFill/>
        </p:spPr>
        <p:txBody>
          <a:bodyPr wrap="square">
            <a:spAutoFit/>
          </a:bodyPr>
          <a:lstStyle/>
          <a:p>
            <a:r>
              <a:rPr lang="en-US" sz="1600" dirty="0">
                <a:solidFill>
                  <a:schemeClr val="bg1"/>
                </a:solidFill>
              </a:rPr>
              <a:t>To the best of their ability, a Coach must assume responsibility for affording each player an opportunity to participate fairly and equally, regardless of the player’s ability. </a:t>
            </a:r>
          </a:p>
          <a:p>
            <a:endParaRPr lang="en-US" sz="1600" dirty="0">
              <a:solidFill>
                <a:schemeClr val="bg1"/>
              </a:solidFill>
            </a:endParaRPr>
          </a:p>
          <a:p>
            <a:r>
              <a:rPr lang="en-US" sz="1600" dirty="0">
                <a:solidFill>
                  <a:schemeClr val="bg1"/>
                </a:solidFill>
              </a:rPr>
              <a:t>Exceptions: </a:t>
            </a:r>
          </a:p>
          <a:p>
            <a:pPr marL="285750" indent="-285750">
              <a:buFont typeface="Arial" panose="020B0604020202020204" pitchFamily="34" charset="0"/>
              <a:buChar char="•"/>
            </a:pPr>
            <a:r>
              <a:rPr lang="en-US" sz="1600" dirty="0">
                <a:solidFill>
                  <a:schemeClr val="bg1"/>
                </a:solidFill>
              </a:rPr>
              <a:t>A player may be benched of all or part of a game at the discretion of the Coach for disciplinary reasons, </a:t>
            </a:r>
          </a:p>
          <a:p>
            <a:pPr marL="742950" lvl="1" indent="-285750">
              <a:buFont typeface="Arial" panose="020B0604020202020204" pitchFamily="34" charset="0"/>
              <a:buChar char="•"/>
            </a:pPr>
            <a:r>
              <a:rPr lang="en-US" sz="1600" dirty="0">
                <a:solidFill>
                  <a:schemeClr val="bg1"/>
                </a:solidFill>
              </a:rPr>
              <a:t>For abusive or foul language directed at players, officials or spectators </a:t>
            </a:r>
          </a:p>
          <a:p>
            <a:pPr marL="742950" lvl="1" indent="-285750">
              <a:buFont typeface="Arial" panose="020B0604020202020204" pitchFamily="34" charset="0"/>
              <a:buChar char="•"/>
            </a:pPr>
            <a:r>
              <a:rPr lang="en-US" sz="1600" dirty="0">
                <a:solidFill>
                  <a:schemeClr val="bg1"/>
                </a:solidFill>
              </a:rPr>
              <a:t>For all actions which are deemed to be detrimental to the welfare of the team. The reason for the benching must be clearly communicated to the player and where appropriate discussed with the player’s parents. </a:t>
            </a:r>
          </a:p>
          <a:p>
            <a:pPr marL="285750" indent="-285750">
              <a:buFont typeface="Arial" panose="020B0604020202020204" pitchFamily="34" charset="0"/>
              <a:buChar char="•"/>
            </a:pPr>
            <a:r>
              <a:rPr lang="en-US" sz="1600" dirty="0">
                <a:solidFill>
                  <a:schemeClr val="bg1"/>
                </a:solidFill>
              </a:rPr>
              <a:t>A Coach may assume responsibility for unequal ice time in the final period of a game in a situation where a loss in that crucial game would significantly affect the opportunity for the team to participate in further competitions.</a:t>
            </a:r>
          </a:p>
        </p:txBody>
      </p:sp>
      <p:sp>
        <p:nvSpPr>
          <p:cNvPr id="9" name="TextBox 8">
            <a:extLst>
              <a:ext uri="{FF2B5EF4-FFF2-40B4-BE49-F238E27FC236}">
                <a16:creationId xmlns:a16="http://schemas.microsoft.com/office/drawing/2014/main" id="{7AB87663-DA6D-FCD1-A870-207467DBFE3E}"/>
              </a:ext>
            </a:extLst>
          </p:cNvPr>
          <p:cNvSpPr txBox="1"/>
          <p:nvPr/>
        </p:nvSpPr>
        <p:spPr>
          <a:xfrm>
            <a:off x="6140450" y="434283"/>
            <a:ext cx="6108700" cy="584775"/>
          </a:xfrm>
          <a:prstGeom prst="rect">
            <a:avLst/>
          </a:prstGeom>
          <a:noFill/>
        </p:spPr>
        <p:txBody>
          <a:bodyPr wrap="square">
            <a:spAutoFit/>
          </a:bodyPr>
          <a:lstStyle>
            <a:defPPr>
              <a:defRPr lang="en-US"/>
            </a:defPPr>
            <a:lvl1pPr algn="ctr">
              <a:defRPr sz="1600" b="1">
                <a:solidFill>
                  <a:schemeClr val="bg1"/>
                </a:solidFill>
              </a:defRPr>
            </a:lvl1pPr>
          </a:lstStyle>
          <a:p>
            <a:r>
              <a:rPr lang="en-US" dirty="0"/>
              <a:t>As an organization we believe we should strive to win as a complete team, everyone matters/contributes. </a:t>
            </a:r>
          </a:p>
        </p:txBody>
      </p:sp>
    </p:spTree>
    <p:extLst>
      <p:ext uri="{BB962C8B-B14F-4D97-AF65-F5344CB8AC3E}">
        <p14:creationId xmlns:p14="http://schemas.microsoft.com/office/powerpoint/2010/main" val="352795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D35C5A-7039-B468-0C51-0178C65D0C6D}"/>
              </a:ext>
            </a:extLst>
          </p:cNvPr>
          <p:cNvSpPr txBox="1"/>
          <p:nvPr/>
        </p:nvSpPr>
        <p:spPr>
          <a:xfrm>
            <a:off x="311150" y="3105150"/>
            <a:ext cx="3917950" cy="2123658"/>
          </a:xfrm>
          <a:prstGeom prst="rect">
            <a:avLst/>
          </a:prstGeom>
          <a:noFill/>
        </p:spPr>
        <p:txBody>
          <a:bodyPr wrap="square">
            <a:spAutoFit/>
          </a:bodyPr>
          <a:lstStyle/>
          <a:p>
            <a:pPr algn="ctr" rtl="0">
              <a:spcBef>
                <a:spcPts val="0"/>
              </a:spcBef>
              <a:spcAft>
                <a:spcPts val="0"/>
              </a:spcAft>
            </a:pPr>
            <a:r>
              <a:rPr lang="en-US" sz="4400" b="1" dirty="0">
                <a:effectLst/>
              </a:rPr>
              <a:t>Divisional Coordinators 2022</a:t>
            </a:r>
            <a:endParaRPr lang="en-US" sz="4400" b="0" dirty="0">
              <a:effectLst/>
            </a:endParaRPr>
          </a:p>
        </p:txBody>
      </p:sp>
      <p:sp>
        <p:nvSpPr>
          <p:cNvPr id="5" name="TextBox 4">
            <a:extLst>
              <a:ext uri="{FF2B5EF4-FFF2-40B4-BE49-F238E27FC236}">
                <a16:creationId xmlns:a16="http://schemas.microsoft.com/office/drawing/2014/main" id="{897BC0CE-B937-809F-D3DE-26CDA5174173}"/>
              </a:ext>
            </a:extLst>
          </p:cNvPr>
          <p:cNvSpPr txBox="1"/>
          <p:nvPr/>
        </p:nvSpPr>
        <p:spPr>
          <a:xfrm>
            <a:off x="6692900" y="1879600"/>
            <a:ext cx="5721350" cy="1354217"/>
          </a:xfrm>
          <a:prstGeom prst="rect">
            <a:avLst/>
          </a:prstGeom>
          <a:noFill/>
        </p:spPr>
        <p:txBody>
          <a:bodyPr wrap="square">
            <a:spAutoFit/>
          </a:bodyPr>
          <a:lstStyle/>
          <a:p>
            <a:r>
              <a:rPr lang="en-US" sz="1600" dirty="0">
                <a:solidFill>
                  <a:schemeClr val="bg1"/>
                </a:solidFill>
              </a:rPr>
              <a:t>Division				</a:t>
            </a:r>
          </a:p>
          <a:p>
            <a:r>
              <a:rPr lang="en-US" sz="1600" dirty="0">
                <a:solidFill>
                  <a:schemeClr val="bg1"/>
                </a:solidFill>
              </a:rPr>
              <a:t>U11	Jen MacKay	j.mackay@bedfordblues.com	</a:t>
            </a:r>
          </a:p>
          <a:p>
            <a:r>
              <a:rPr lang="en-US" sz="1600" dirty="0">
                <a:solidFill>
                  <a:schemeClr val="bg1"/>
                </a:solidFill>
              </a:rPr>
              <a:t>U13	Anthony Dopp	a.dopp@bedfordblues.com	</a:t>
            </a:r>
          </a:p>
          <a:p>
            <a:r>
              <a:rPr lang="en-US" sz="1600" dirty="0">
                <a:solidFill>
                  <a:schemeClr val="bg1"/>
                </a:solidFill>
              </a:rPr>
              <a:t>U15	Ken Lenihan	k.lenihan@bedfordblues.com	</a:t>
            </a:r>
          </a:p>
          <a:p>
            <a:r>
              <a:rPr lang="en-US" sz="1600" dirty="0">
                <a:solidFill>
                  <a:schemeClr val="bg1"/>
                </a:solidFill>
              </a:rPr>
              <a:t>U18	Trina Canavan	t.canavan@bedfordblues.co</a:t>
            </a:r>
            <a:r>
              <a:rPr lang="en-US" dirty="0">
                <a:solidFill>
                  <a:schemeClr val="bg1"/>
                </a:solidFill>
              </a:rPr>
              <a:t>m</a:t>
            </a:r>
            <a:r>
              <a:rPr lang="en-US" dirty="0"/>
              <a:t>	</a:t>
            </a:r>
          </a:p>
        </p:txBody>
      </p:sp>
      <p:sp>
        <p:nvSpPr>
          <p:cNvPr id="6" name="TextBox 5">
            <a:extLst>
              <a:ext uri="{FF2B5EF4-FFF2-40B4-BE49-F238E27FC236}">
                <a16:creationId xmlns:a16="http://schemas.microsoft.com/office/drawing/2014/main" id="{4A4A7A39-8497-C5E8-261D-0BE27BCF23DA}"/>
              </a:ext>
            </a:extLst>
          </p:cNvPr>
          <p:cNvSpPr txBox="1"/>
          <p:nvPr/>
        </p:nvSpPr>
        <p:spPr>
          <a:xfrm>
            <a:off x="6286500" y="1397000"/>
            <a:ext cx="5721350" cy="369332"/>
          </a:xfrm>
          <a:prstGeom prst="rect">
            <a:avLst/>
          </a:prstGeom>
          <a:noFill/>
        </p:spPr>
        <p:txBody>
          <a:bodyPr wrap="square">
            <a:spAutoFit/>
          </a:bodyPr>
          <a:lstStyle/>
          <a:p>
            <a:r>
              <a:rPr lang="en-US" sz="1600" dirty="0">
                <a:solidFill>
                  <a:schemeClr val="bg1"/>
                </a:solidFill>
              </a:rPr>
              <a:t>Your 2022 Divisional Coordinators are:</a:t>
            </a:r>
            <a:r>
              <a:rPr lang="en-US" dirty="0"/>
              <a:t>	</a:t>
            </a:r>
          </a:p>
        </p:txBody>
      </p:sp>
    </p:spTree>
    <p:extLst>
      <p:ext uri="{BB962C8B-B14F-4D97-AF65-F5344CB8AC3E}">
        <p14:creationId xmlns:p14="http://schemas.microsoft.com/office/powerpoint/2010/main" val="387649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311150" y="3105150"/>
            <a:ext cx="3917950" cy="769441"/>
          </a:xfrm>
          <a:prstGeom prst="rect">
            <a:avLst/>
          </a:prstGeom>
          <a:noFill/>
        </p:spPr>
        <p:txBody>
          <a:bodyPr wrap="square">
            <a:spAutoFit/>
          </a:bodyPr>
          <a:lstStyle/>
          <a:p>
            <a:pPr algn="ctr" rtl="0">
              <a:spcBef>
                <a:spcPts val="0"/>
              </a:spcBef>
              <a:spcAft>
                <a:spcPts val="0"/>
              </a:spcAft>
            </a:pPr>
            <a:r>
              <a:rPr lang="en-US" sz="4400" b="1" dirty="0">
                <a:effectLst/>
              </a:rPr>
              <a:t>AP- CMHL</a:t>
            </a:r>
            <a:endParaRPr lang="en-US" sz="4400" b="0" dirty="0">
              <a:effectLst/>
            </a:endParaRPr>
          </a:p>
        </p:txBody>
      </p:sp>
      <p:pic>
        <p:nvPicPr>
          <p:cNvPr id="3074" name="Picture 2">
            <a:extLst>
              <a:ext uri="{FF2B5EF4-FFF2-40B4-BE49-F238E27FC236}">
                <a16:creationId xmlns:a16="http://schemas.microsoft.com/office/drawing/2014/main" id="{882F0AD6-1142-1D39-56E3-83EF68B03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70" y="3049281"/>
            <a:ext cx="3381780" cy="3552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99D18F-78BD-AB33-82C1-29964770E37C}"/>
              </a:ext>
            </a:extLst>
          </p:cNvPr>
          <p:cNvSpPr txBox="1"/>
          <p:nvPr/>
        </p:nvSpPr>
        <p:spPr>
          <a:xfrm>
            <a:off x="6316201" y="892482"/>
            <a:ext cx="5721350" cy="1846659"/>
          </a:xfrm>
          <a:prstGeom prst="rect">
            <a:avLst/>
          </a:prstGeom>
          <a:noFill/>
        </p:spPr>
        <p:txBody>
          <a:bodyPr wrap="square">
            <a:spAutoFit/>
          </a:bodyPr>
          <a:lstStyle/>
          <a:p>
            <a:r>
              <a:rPr lang="en-US" sz="1600" dirty="0">
                <a:solidFill>
                  <a:schemeClr val="bg1"/>
                </a:solidFill>
              </a:rPr>
              <a:t>Work with you Divisional Coordinators with regards to the AP process.</a:t>
            </a:r>
          </a:p>
          <a:p>
            <a:endParaRPr lang="en-US" sz="1600" dirty="0">
              <a:solidFill>
                <a:schemeClr val="bg1"/>
              </a:solidFill>
            </a:endParaRPr>
          </a:p>
          <a:p>
            <a:r>
              <a:rPr lang="en-US" sz="1600" dirty="0">
                <a:solidFill>
                  <a:schemeClr val="bg1"/>
                </a:solidFill>
              </a:rPr>
              <a:t>For CMHL the basic rules are:</a:t>
            </a:r>
          </a:p>
          <a:p>
            <a:pPr marL="285750" indent="-285750">
              <a:buFont typeface="Arial" panose="020B0604020202020204" pitchFamily="34" charset="0"/>
              <a:buChar char="•"/>
            </a:pPr>
            <a:r>
              <a:rPr lang="en-US" sz="1600" dirty="0">
                <a:solidFill>
                  <a:schemeClr val="bg1"/>
                </a:solidFill>
              </a:rPr>
              <a:t>Maximum of 3 AP players per game</a:t>
            </a:r>
          </a:p>
          <a:p>
            <a:pPr marL="285750" indent="-285750">
              <a:buFont typeface="Arial" panose="020B0604020202020204" pitchFamily="34" charset="0"/>
              <a:buChar char="•"/>
            </a:pPr>
            <a:r>
              <a:rPr lang="en-US" sz="1600" dirty="0">
                <a:solidFill>
                  <a:schemeClr val="bg1"/>
                </a:solidFill>
              </a:rPr>
              <a:t>A skater may be called up a maximum of 10 times in a season</a:t>
            </a:r>
          </a:p>
          <a:p>
            <a:pPr marL="285750" indent="-285750">
              <a:buFont typeface="Arial" panose="020B0604020202020204" pitchFamily="34" charset="0"/>
              <a:buChar char="•"/>
            </a:pPr>
            <a:r>
              <a:rPr lang="en-US" sz="1600" dirty="0">
                <a:solidFill>
                  <a:schemeClr val="bg1"/>
                </a:solidFill>
              </a:rPr>
              <a:t>Can only AP players up to maximum roster size</a:t>
            </a:r>
            <a:endParaRPr lang="en-US" dirty="0"/>
          </a:p>
        </p:txBody>
      </p:sp>
    </p:spTree>
    <p:extLst>
      <p:ext uri="{BB962C8B-B14F-4D97-AF65-F5344CB8AC3E}">
        <p14:creationId xmlns:p14="http://schemas.microsoft.com/office/powerpoint/2010/main" val="143870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311150" y="3105150"/>
            <a:ext cx="3917950" cy="769441"/>
          </a:xfrm>
          <a:prstGeom prst="rect">
            <a:avLst/>
          </a:prstGeom>
          <a:noFill/>
        </p:spPr>
        <p:txBody>
          <a:bodyPr wrap="square">
            <a:spAutoFit/>
          </a:bodyPr>
          <a:lstStyle/>
          <a:p>
            <a:pPr algn="ctr" rtl="0">
              <a:spcBef>
                <a:spcPts val="0"/>
              </a:spcBef>
              <a:spcAft>
                <a:spcPts val="0"/>
              </a:spcAft>
            </a:pPr>
            <a:r>
              <a:rPr lang="en-US" sz="4400" b="1" dirty="0">
                <a:effectLst/>
              </a:rPr>
              <a:t>AP- MMHL</a:t>
            </a:r>
            <a:endParaRPr lang="en-US" sz="4400" b="0" dirty="0">
              <a:effectLst/>
            </a:endParaRPr>
          </a:p>
        </p:txBody>
      </p:sp>
      <p:sp>
        <p:nvSpPr>
          <p:cNvPr id="3" name="TextBox 2">
            <a:extLst>
              <a:ext uri="{FF2B5EF4-FFF2-40B4-BE49-F238E27FC236}">
                <a16:creationId xmlns:a16="http://schemas.microsoft.com/office/drawing/2014/main" id="{7F8654A9-A34F-0796-5E08-6232BA9C8596}"/>
              </a:ext>
            </a:extLst>
          </p:cNvPr>
          <p:cNvSpPr txBox="1"/>
          <p:nvPr/>
        </p:nvSpPr>
        <p:spPr>
          <a:xfrm>
            <a:off x="6280150" y="2071638"/>
            <a:ext cx="5765800" cy="2585323"/>
          </a:xfrm>
          <a:prstGeom prst="rect">
            <a:avLst/>
          </a:prstGeom>
          <a:noFill/>
        </p:spPr>
        <p:txBody>
          <a:bodyPr wrap="square">
            <a:spAutoFit/>
          </a:bodyPr>
          <a:lstStyle/>
          <a:p>
            <a:r>
              <a:rPr lang="en-US" sz="1800" dirty="0">
                <a:solidFill>
                  <a:schemeClr val="bg1"/>
                </a:solidFill>
              </a:rPr>
              <a:t>Work with you Divisional Coordinators with regards to the AP process.</a:t>
            </a:r>
          </a:p>
          <a:p>
            <a:endParaRPr lang="en-US" sz="1800" dirty="0">
              <a:solidFill>
                <a:schemeClr val="bg1"/>
              </a:solidFill>
            </a:endParaRPr>
          </a:p>
          <a:p>
            <a:r>
              <a:rPr lang="en-US" sz="1800" dirty="0">
                <a:solidFill>
                  <a:schemeClr val="bg1"/>
                </a:solidFill>
              </a:rPr>
              <a:t>For MMHL the basic rules are:</a:t>
            </a:r>
          </a:p>
          <a:p>
            <a:pPr marL="285750" indent="-285750">
              <a:buFont typeface="Arial" panose="020B0604020202020204" pitchFamily="34" charset="0"/>
              <a:buChar char="•"/>
            </a:pPr>
            <a:r>
              <a:rPr lang="en-US" sz="1800" dirty="0">
                <a:solidFill>
                  <a:schemeClr val="bg1"/>
                </a:solidFill>
              </a:rPr>
              <a:t>Maximum of 3 AP players per game</a:t>
            </a:r>
          </a:p>
          <a:p>
            <a:pPr marL="285750" indent="-285750">
              <a:buFont typeface="Arial" panose="020B0604020202020204" pitchFamily="34" charset="0"/>
              <a:buChar char="•"/>
            </a:pPr>
            <a:r>
              <a:rPr lang="en-US" sz="1800" dirty="0">
                <a:solidFill>
                  <a:schemeClr val="bg1"/>
                </a:solidFill>
              </a:rPr>
              <a:t>A skater may be called up a maximum of 10 times in a season</a:t>
            </a:r>
          </a:p>
          <a:p>
            <a:pPr marL="285750" indent="-285750">
              <a:buFont typeface="Arial" panose="020B0604020202020204" pitchFamily="34" charset="0"/>
              <a:buChar char="•"/>
            </a:pPr>
            <a:r>
              <a:rPr lang="en-US" sz="1800" dirty="0">
                <a:solidFill>
                  <a:schemeClr val="bg1"/>
                </a:solidFill>
              </a:rPr>
              <a:t>Can only AP players to a maximum of 10 skaters and 1 Goaltender</a:t>
            </a:r>
            <a:endParaRPr lang="en-US" dirty="0"/>
          </a:p>
        </p:txBody>
      </p:sp>
    </p:spTree>
    <p:extLst>
      <p:ext uri="{BB962C8B-B14F-4D97-AF65-F5344CB8AC3E}">
        <p14:creationId xmlns:p14="http://schemas.microsoft.com/office/powerpoint/2010/main" val="386949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7AEC63-E5AF-018D-386A-4B5B2812F087}"/>
              </a:ext>
            </a:extLst>
          </p:cNvPr>
          <p:cNvSpPr txBox="1"/>
          <p:nvPr/>
        </p:nvSpPr>
        <p:spPr>
          <a:xfrm>
            <a:off x="6338888" y="1023213"/>
            <a:ext cx="5719762" cy="5119350"/>
          </a:xfrm>
          <a:prstGeom prst="rect">
            <a:avLst/>
          </a:prstGeom>
          <a:noFill/>
        </p:spPr>
        <p:txBody>
          <a:bodyPr wrap="square">
            <a:spAutoFit/>
          </a:bodyPr>
          <a:lstStyle/>
          <a:p>
            <a:pPr rtl="0" fontAlgn="base">
              <a:spcBef>
                <a:spcPts val="0"/>
              </a:spcBef>
              <a:spcAft>
                <a:spcPts val="0"/>
              </a:spcAft>
            </a:pPr>
            <a:r>
              <a:rPr lang="en-US" sz="2000" i="0" strike="noStrike" dirty="0">
                <a:solidFill>
                  <a:schemeClr val="bg1"/>
                </a:solidFill>
                <a:effectLst/>
              </a:rPr>
              <a:t>Social Media Coordinator – </a:t>
            </a:r>
            <a:r>
              <a:rPr lang="en-US" sz="2000" dirty="0">
                <a:solidFill>
                  <a:schemeClr val="bg1"/>
                </a:solidFill>
              </a:rPr>
              <a:t>Vacant </a:t>
            </a:r>
            <a:endParaRPr lang="en-US" sz="2000" i="0" strike="noStrike" dirty="0">
              <a:solidFill>
                <a:schemeClr val="bg1"/>
              </a:solidFill>
              <a:effectLst/>
            </a:endParaRPr>
          </a:p>
          <a:p>
            <a:pPr rtl="0">
              <a:spcBef>
                <a:spcPts val="480"/>
              </a:spcBef>
              <a:spcAft>
                <a:spcPts val="0"/>
              </a:spcAft>
            </a:pPr>
            <a:br>
              <a:rPr lang="en-US" sz="2000" b="0" dirty="0">
                <a:solidFill>
                  <a:schemeClr val="bg1"/>
                </a:solidFill>
                <a:effectLst/>
              </a:rPr>
            </a:br>
            <a:r>
              <a:rPr lang="en-US" sz="2000" b="0" i="0" u="none" strike="noStrike" dirty="0">
                <a:solidFill>
                  <a:schemeClr val="bg1"/>
                </a:solidFill>
                <a:effectLst/>
              </a:rPr>
              <a:t>Follow along on all of our social media accounts:</a:t>
            </a:r>
            <a:endParaRPr lang="en-US" sz="2000" b="0" dirty="0">
              <a:solidFill>
                <a:schemeClr val="bg1"/>
              </a:solidFill>
              <a:effectLst/>
            </a:endParaRPr>
          </a:p>
          <a:p>
            <a:pPr marL="698500" indent="-342900" rtl="0" fontAlgn="base">
              <a:spcBef>
                <a:spcPts val="400"/>
              </a:spcBef>
              <a:spcAft>
                <a:spcPts val="0"/>
              </a:spcAft>
              <a:buFont typeface="Arial" panose="020B0604020202020204" pitchFamily="34" charset="0"/>
              <a:buChar char="•"/>
            </a:pPr>
            <a:r>
              <a:rPr lang="en-US" sz="2000" b="0" i="0" strike="noStrike" dirty="0">
                <a:solidFill>
                  <a:schemeClr val="bg1"/>
                </a:solidFill>
                <a:effectLst/>
              </a:rPr>
              <a:t>Facebook</a:t>
            </a:r>
            <a:br>
              <a:rPr lang="en-US" sz="2000" b="0" i="0" strike="noStrike" dirty="0">
                <a:solidFill>
                  <a:schemeClr val="bg1"/>
                </a:solidFill>
                <a:effectLst/>
              </a:rPr>
            </a:br>
            <a:r>
              <a:rPr lang="en-US" sz="2000" b="0" i="0" strike="noStrike" dirty="0">
                <a:solidFill>
                  <a:schemeClr val="bg1"/>
                </a:solidFill>
                <a:effectLst/>
                <a:hlinkClick r:id="rId2">
                  <a:extLst>
                    <a:ext uri="{A12FA001-AC4F-418D-AE19-62706E023703}">
                      <ahyp:hlinkClr xmlns:ahyp="http://schemas.microsoft.com/office/drawing/2018/hyperlinkcolor" val="tx"/>
                    </a:ext>
                  </a:extLst>
                </a:hlinkClick>
              </a:rPr>
              <a:t>https://www.facebook.com/BDMHA/</a:t>
            </a:r>
            <a:endParaRPr lang="en-US" sz="2000" b="0" i="0" strike="noStrike" dirty="0">
              <a:solidFill>
                <a:schemeClr val="bg1"/>
              </a:solidFill>
              <a:effectLst/>
            </a:endParaRPr>
          </a:p>
          <a:p>
            <a:pPr marL="698500" indent="-342900" rtl="0" fontAlgn="base">
              <a:spcBef>
                <a:spcPts val="400"/>
              </a:spcBef>
              <a:spcAft>
                <a:spcPts val="0"/>
              </a:spcAft>
              <a:buFont typeface="Arial" panose="020B0604020202020204" pitchFamily="34" charset="0"/>
              <a:buChar char="•"/>
            </a:pPr>
            <a:r>
              <a:rPr lang="en-US" sz="2000" b="0" i="0" strike="noStrike" dirty="0">
                <a:solidFill>
                  <a:schemeClr val="bg1"/>
                </a:solidFill>
                <a:effectLst/>
              </a:rPr>
              <a:t>Twitter </a:t>
            </a:r>
            <a:br>
              <a:rPr lang="en-US" sz="2000" b="0" i="0" strike="noStrike" dirty="0">
                <a:solidFill>
                  <a:schemeClr val="bg1"/>
                </a:solidFill>
                <a:effectLst/>
              </a:rPr>
            </a:br>
            <a:r>
              <a:rPr lang="en-US" sz="2000" b="0" i="0" strike="noStrike" dirty="0">
                <a:solidFill>
                  <a:schemeClr val="bg1"/>
                </a:solidFill>
                <a:effectLst/>
                <a:hlinkClick r:id="rId3">
                  <a:extLst>
                    <a:ext uri="{A12FA001-AC4F-418D-AE19-62706E023703}">
                      <ahyp:hlinkClr xmlns:ahyp="http://schemas.microsoft.com/office/drawing/2018/hyperlinkcolor" val="tx"/>
                    </a:ext>
                  </a:extLst>
                </a:hlinkClick>
              </a:rPr>
              <a:t>https://twitter.com/Bedford_Blues</a:t>
            </a:r>
            <a:endParaRPr lang="en-US" sz="2000" b="0" i="0" strike="noStrike" dirty="0">
              <a:solidFill>
                <a:schemeClr val="bg1"/>
              </a:solidFill>
              <a:effectLst/>
            </a:endParaRPr>
          </a:p>
          <a:p>
            <a:pPr marL="698500" indent="-342900" rtl="0" fontAlgn="base">
              <a:spcBef>
                <a:spcPts val="400"/>
              </a:spcBef>
              <a:spcAft>
                <a:spcPts val="0"/>
              </a:spcAft>
              <a:buFont typeface="Arial" panose="020B0604020202020204" pitchFamily="34" charset="0"/>
              <a:buChar char="•"/>
            </a:pPr>
            <a:r>
              <a:rPr lang="en-US" sz="2000" b="0" i="0" strike="noStrike" dirty="0">
                <a:solidFill>
                  <a:schemeClr val="bg1"/>
                </a:solidFill>
                <a:effectLst/>
              </a:rPr>
              <a:t>Instagram</a:t>
            </a:r>
            <a:br>
              <a:rPr lang="en-US" sz="2000" b="0" i="0" strike="noStrike" dirty="0">
                <a:solidFill>
                  <a:schemeClr val="bg1"/>
                </a:solidFill>
                <a:effectLst/>
              </a:rPr>
            </a:br>
            <a:r>
              <a:rPr lang="en-US" sz="2000" b="0" i="0" strike="noStrike" dirty="0">
                <a:solidFill>
                  <a:schemeClr val="bg1"/>
                </a:solidFill>
                <a:effectLst/>
                <a:hlinkClick r:id="rId4">
                  <a:extLst>
                    <a:ext uri="{A12FA001-AC4F-418D-AE19-62706E023703}">
                      <ahyp:hlinkClr xmlns:ahyp="http://schemas.microsoft.com/office/drawing/2018/hyperlinkcolor" val="tx"/>
                    </a:ext>
                  </a:extLst>
                </a:hlinkClick>
              </a:rPr>
              <a:t>https://www.instagram.com/bedfordblues/</a:t>
            </a:r>
            <a:endParaRPr lang="en-US" sz="2000" b="0" i="0" strike="noStrike" dirty="0">
              <a:solidFill>
                <a:schemeClr val="bg1"/>
              </a:solidFill>
              <a:effectLst/>
            </a:endParaRPr>
          </a:p>
          <a:p>
            <a:pPr rtl="0" fontAlgn="base">
              <a:spcBef>
                <a:spcPts val="480"/>
              </a:spcBef>
              <a:spcAft>
                <a:spcPts val="0"/>
              </a:spcAft>
            </a:pPr>
            <a:endParaRPr lang="en-US" sz="2000" b="0" i="0" u="none" strike="noStrike" dirty="0">
              <a:solidFill>
                <a:schemeClr val="bg1"/>
              </a:solidFill>
              <a:effectLst/>
            </a:endParaRPr>
          </a:p>
          <a:p>
            <a:pPr rtl="0" fontAlgn="base">
              <a:spcBef>
                <a:spcPts val="480"/>
              </a:spcBef>
              <a:spcAft>
                <a:spcPts val="0"/>
              </a:spcAft>
            </a:pPr>
            <a:endParaRPr lang="en-US" sz="2000" dirty="0">
              <a:solidFill>
                <a:schemeClr val="bg1"/>
              </a:solidFill>
            </a:endParaRPr>
          </a:p>
          <a:p>
            <a:pPr rtl="0" fontAlgn="base">
              <a:spcBef>
                <a:spcPts val="480"/>
              </a:spcBef>
              <a:spcAft>
                <a:spcPts val="0"/>
              </a:spcAft>
            </a:pPr>
            <a:r>
              <a:rPr lang="en-US" sz="2000" b="0" i="0" u="none" strike="noStrike" dirty="0">
                <a:solidFill>
                  <a:schemeClr val="bg1"/>
                </a:solidFill>
                <a:effectLst/>
              </a:rPr>
              <a:t>Each team will have a twitter account provided by BDMHA </a:t>
            </a:r>
          </a:p>
          <a:p>
            <a:r>
              <a:rPr lang="en-US" sz="2000" b="0" i="0" u="none" strike="noStrike" dirty="0">
                <a:solidFill>
                  <a:schemeClr val="bg1"/>
                </a:solidFill>
                <a:effectLst/>
              </a:rPr>
              <a:t>Please send all photos/videos to our social media coordinator at </a:t>
            </a:r>
            <a:r>
              <a:rPr lang="en-US" sz="2000" b="0" i="0" u="sng" strike="noStrike" dirty="0">
                <a:solidFill>
                  <a:schemeClr val="bg1"/>
                </a:solidFill>
                <a:effectLst/>
                <a:hlinkClick r:id="rId5">
                  <a:extLst>
                    <a:ext uri="{A12FA001-AC4F-418D-AE19-62706E023703}">
                      <ahyp:hlinkClr xmlns:ahyp="http://schemas.microsoft.com/office/drawing/2018/hyperlinkcolor" val="tx"/>
                    </a:ext>
                  </a:extLst>
                </a:hlinkClick>
              </a:rPr>
              <a:t>bdmha.socialmedia@gmail.com</a:t>
            </a:r>
            <a:endParaRPr lang="en-US" sz="2000" dirty="0">
              <a:solidFill>
                <a:schemeClr val="bg1"/>
              </a:solidFill>
            </a:endParaRPr>
          </a:p>
        </p:txBody>
      </p:sp>
      <p:sp>
        <p:nvSpPr>
          <p:cNvPr id="6" name="TextBox 5">
            <a:extLst>
              <a:ext uri="{FF2B5EF4-FFF2-40B4-BE49-F238E27FC236}">
                <a16:creationId xmlns:a16="http://schemas.microsoft.com/office/drawing/2014/main" id="{7D88C087-80F0-4AB5-2544-D6605F65B8F3}"/>
              </a:ext>
            </a:extLst>
          </p:cNvPr>
          <p:cNvSpPr txBox="1"/>
          <p:nvPr/>
        </p:nvSpPr>
        <p:spPr>
          <a:xfrm>
            <a:off x="622300" y="3168650"/>
            <a:ext cx="3917950" cy="769441"/>
          </a:xfrm>
          <a:prstGeom prst="rect">
            <a:avLst/>
          </a:prstGeom>
          <a:noFill/>
        </p:spPr>
        <p:txBody>
          <a:bodyPr wrap="square">
            <a:spAutoFit/>
          </a:bodyPr>
          <a:lstStyle/>
          <a:p>
            <a:pPr algn="ctr" rtl="0">
              <a:spcBef>
                <a:spcPts val="0"/>
              </a:spcBef>
              <a:spcAft>
                <a:spcPts val="0"/>
              </a:spcAft>
            </a:pPr>
            <a:r>
              <a:rPr lang="en-US" sz="4400" b="1" dirty="0">
                <a:effectLst/>
              </a:rPr>
              <a:t>Social Media</a:t>
            </a:r>
            <a:endParaRPr lang="en-US" sz="4400" b="0" dirty="0">
              <a:effectLst/>
            </a:endParaRPr>
          </a:p>
        </p:txBody>
      </p:sp>
    </p:spTree>
    <p:extLst>
      <p:ext uri="{BB962C8B-B14F-4D97-AF65-F5344CB8AC3E}">
        <p14:creationId xmlns:p14="http://schemas.microsoft.com/office/powerpoint/2010/main" val="376629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032C17-6219-E4BE-242B-F8FF22AE5BD5}"/>
              </a:ext>
            </a:extLst>
          </p:cNvPr>
          <p:cNvSpPr txBox="1">
            <a:spLocks/>
          </p:cNvSpPr>
          <p:nvPr/>
        </p:nvSpPr>
        <p:spPr>
          <a:xfrm>
            <a:off x="6432550" y="2901251"/>
            <a:ext cx="4946650" cy="902399"/>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lumMod val="95000"/>
                  </a:schemeClr>
                </a:solidFill>
              </a:rPr>
              <a:t>Questions</a:t>
            </a:r>
          </a:p>
        </p:txBody>
      </p:sp>
      <p:pic>
        <p:nvPicPr>
          <p:cNvPr id="1028" name="Picture 4" descr="Best Question Mark Icon Stock Photos, Pictures &amp; Royalty-Free Images -  iStock | Question mark icon, Question mark, Interesting questions">
            <a:extLst>
              <a:ext uri="{FF2B5EF4-FFF2-40B4-BE49-F238E27FC236}">
                <a16:creationId xmlns:a16="http://schemas.microsoft.com/office/drawing/2014/main" id="{7641A942-CCC4-3DBB-A3DC-A4BEE2FB2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94" y="2559050"/>
            <a:ext cx="2955131" cy="295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5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050EC-60CF-8C4B-8ADF-373573145A4C}"/>
              </a:ext>
            </a:extLst>
          </p:cNvPr>
          <p:cNvSpPr>
            <a:spLocks noGrp="1"/>
          </p:cNvSpPr>
          <p:nvPr>
            <p:ph type="title"/>
          </p:nvPr>
        </p:nvSpPr>
        <p:spPr>
          <a:xfrm>
            <a:off x="-320071" y="2963225"/>
            <a:ext cx="5444521" cy="1434415"/>
          </a:xfrm>
        </p:spPr>
        <p:txBody>
          <a:bodyPr anchor="b">
            <a:noAutofit/>
          </a:bodyPr>
          <a:lstStyle/>
          <a:p>
            <a:pPr algn="ctr"/>
            <a:r>
              <a:rPr lang="en-US" b="1" dirty="0">
                <a:latin typeface="+mn-lt"/>
              </a:rPr>
              <a:t>Land </a:t>
            </a:r>
            <a:br>
              <a:rPr lang="en-US" b="1" dirty="0">
                <a:latin typeface="+mn-lt"/>
              </a:rPr>
            </a:br>
            <a:r>
              <a:rPr lang="en-US" b="1" dirty="0">
                <a:latin typeface="+mn-lt"/>
              </a:rPr>
              <a:t>Acknowledgement</a:t>
            </a:r>
          </a:p>
        </p:txBody>
      </p:sp>
      <p:sp>
        <p:nvSpPr>
          <p:cNvPr id="5" name="Content Placeholder 4">
            <a:extLst>
              <a:ext uri="{FF2B5EF4-FFF2-40B4-BE49-F238E27FC236}">
                <a16:creationId xmlns:a16="http://schemas.microsoft.com/office/drawing/2014/main" id="{0BD01E46-A1CB-2843-8BCD-CE918F2072C1}"/>
              </a:ext>
            </a:extLst>
          </p:cNvPr>
          <p:cNvSpPr>
            <a:spLocks noGrp="1"/>
          </p:cNvSpPr>
          <p:nvPr>
            <p:ph idx="1"/>
          </p:nvPr>
        </p:nvSpPr>
        <p:spPr>
          <a:xfrm>
            <a:off x="6378242" y="1059098"/>
            <a:ext cx="5145047" cy="2621334"/>
          </a:xfrm>
        </p:spPr>
        <p:txBody>
          <a:bodyPr anchor="t">
            <a:normAutofit/>
          </a:bodyPr>
          <a:lstStyle/>
          <a:p>
            <a:pPr marL="0" indent="0">
              <a:buNone/>
            </a:pPr>
            <a:r>
              <a:rPr lang="en-CA" sz="2200" dirty="0">
                <a:solidFill>
                  <a:schemeClr val="bg1">
                    <a:lumMod val="95000"/>
                  </a:schemeClr>
                </a:solidFill>
              </a:rPr>
              <a:t>I</a:t>
            </a:r>
            <a:r>
              <a:rPr lang="en-CA" sz="2200" i="1" dirty="0">
                <a:solidFill>
                  <a:schemeClr val="bg1">
                    <a:lumMod val="95000"/>
                  </a:schemeClr>
                </a:solidFill>
              </a:rPr>
              <a:t> </a:t>
            </a:r>
            <a:r>
              <a:rPr lang="en-CA" sz="2200" dirty="0">
                <a:solidFill>
                  <a:schemeClr val="bg1">
                    <a:lumMod val="95000"/>
                  </a:schemeClr>
                </a:solidFill>
              </a:rPr>
              <a:t>would like to begin by acknowledging that we are in </a:t>
            </a:r>
            <a:r>
              <a:rPr lang="en-CA" sz="2200" dirty="0" err="1">
                <a:solidFill>
                  <a:schemeClr val="bg1">
                    <a:lumMod val="95000"/>
                  </a:schemeClr>
                </a:solidFill>
              </a:rPr>
              <a:t>Mi’kma’ki</a:t>
            </a:r>
            <a:r>
              <a:rPr lang="en-CA" sz="2200" dirty="0">
                <a:solidFill>
                  <a:schemeClr val="bg1">
                    <a:lumMod val="95000"/>
                  </a:schemeClr>
                </a:solidFill>
              </a:rPr>
              <a:t>, the ancestral and unceded territory of the Mi’kmaq People. </a:t>
            </a:r>
            <a:r>
              <a:rPr lang="en-CA" sz="2200" dirty="0">
                <a:solidFill>
                  <a:schemeClr val="bg1"/>
                </a:solidFill>
              </a:rPr>
              <a:t>HRM </a:t>
            </a:r>
            <a:r>
              <a:rPr lang="en-CA" sz="2200" dirty="0">
                <a:solidFill>
                  <a:schemeClr val="bg1">
                    <a:lumMod val="95000"/>
                  </a:schemeClr>
                </a:solidFill>
              </a:rPr>
              <a:t>4Pad sits in </a:t>
            </a:r>
            <a:r>
              <a:rPr lang="en-CA" sz="2200" dirty="0" err="1">
                <a:solidFill>
                  <a:schemeClr val="bg1">
                    <a:lumMod val="95000"/>
                  </a:schemeClr>
                </a:solidFill>
              </a:rPr>
              <a:t>Kjipuktuk</a:t>
            </a:r>
            <a:r>
              <a:rPr lang="en-CA" sz="2200" dirty="0">
                <a:solidFill>
                  <a:schemeClr val="bg1">
                    <a:lumMod val="95000"/>
                  </a:schemeClr>
                </a:solidFill>
              </a:rPr>
              <a:t> on the Traditional Territory of the Mi’kmaq. We are all Treaty people.</a:t>
            </a:r>
          </a:p>
          <a:p>
            <a:endParaRPr lang="en-US" sz="2200" dirty="0">
              <a:solidFill>
                <a:schemeClr val="bg1">
                  <a:lumMod val="95000"/>
                </a:schemeClr>
              </a:solidFill>
            </a:endParaRPr>
          </a:p>
        </p:txBody>
      </p:sp>
      <p:pic>
        <p:nvPicPr>
          <p:cNvPr id="1026" name="Picture 2" descr="Map of First Nations in Nova Scotia | Government of Nova Scotia">
            <a:extLst>
              <a:ext uri="{FF2B5EF4-FFF2-40B4-BE49-F238E27FC236}">
                <a16:creationId xmlns:a16="http://schemas.microsoft.com/office/drawing/2014/main" id="{98CB5CF4-82FE-FC41-A71B-3B4625F0E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09" r="6083"/>
          <a:stretch/>
        </p:blipFill>
        <p:spPr bwMode="auto">
          <a:xfrm>
            <a:off x="8950766" y="3505200"/>
            <a:ext cx="3066005" cy="318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E28EE-037A-8EC5-DA78-0A2C7F097A80}"/>
              </a:ext>
            </a:extLst>
          </p:cNvPr>
          <p:cNvSpPr txBox="1"/>
          <p:nvPr/>
        </p:nvSpPr>
        <p:spPr>
          <a:xfrm>
            <a:off x="4491038" y="6145679"/>
            <a:ext cx="7434262" cy="369332"/>
          </a:xfrm>
          <a:prstGeom prst="rect">
            <a:avLst/>
          </a:prstGeom>
          <a:noFill/>
        </p:spPr>
        <p:txBody>
          <a:bodyPr wrap="square">
            <a:spAutoFit/>
          </a:bodyPr>
          <a:lstStyle/>
          <a:p>
            <a:r>
              <a:rPr lang="en-US" dirty="0">
                <a:solidFill>
                  <a:schemeClr val="bg1"/>
                </a:solidFill>
              </a:rPr>
              <a:t>https://bedfordblues.com/l/31/BDMHA/pages/3358/Team-Management/</a:t>
            </a:r>
          </a:p>
        </p:txBody>
      </p:sp>
      <p:sp>
        <p:nvSpPr>
          <p:cNvPr id="6" name="TextBox 5">
            <a:extLst>
              <a:ext uri="{FF2B5EF4-FFF2-40B4-BE49-F238E27FC236}">
                <a16:creationId xmlns:a16="http://schemas.microsoft.com/office/drawing/2014/main" id="{86383C55-593B-3A4B-F5AC-6035C7C972B4}"/>
              </a:ext>
            </a:extLst>
          </p:cNvPr>
          <p:cNvSpPr txBox="1"/>
          <p:nvPr/>
        </p:nvSpPr>
        <p:spPr>
          <a:xfrm>
            <a:off x="609600" y="3098800"/>
            <a:ext cx="3917950" cy="769441"/>
          </a:xfrm>
          <a:prstGeom prst="rect">
            <a:avLst/>
          </a:prstGeom>
          <a:noFill/>
        </p:spPr>
        <p:txBody>
          <a:bodyPr wrap="square">
            <a:spAutoFit/>
          </a:bodyPr>
          <a:lstStyle/>
          <a:p>
            <a:pPr algn="ctr" rtl="0">
              <a:spcBef>
                <a:spcPts val="0"/>
              </a:spcBef>
              <a:spcAft>
                <a:spcPts val="0"/>
              </a:spcAft>
            </a:pPr>
            <a:r>
              <a:rPr lang="en-US" sz="4400" b="1" i="0" u="none" strike="noStrike" dirty="0">
                <a:effectLst/>
              </a:rPr>
              <a:t>Website Info</a:t>
            </a:r>
            <a:endParaRPr lang="en-US" sz="4400" b="0" dirty="0">
              <a:effectLst/>
            </a:endParaRPr>
          </a:p>
        </p:txBody>
      </p:sp>
      <p:sp>
        <p:nvSpPr>
          <p:cNvPr id="7" name="TextBox 6">
            <a:extLst>
              <a:ext uri="{FF2B5EF4-FFF2-40B4-BE49-F238E27FC236}">
                <a16:creationId xmlns:a16="http://schemas.microsoft.com/office/drawing/2014/main" id="{1AB0EF83-958D-E385-7516-982DFFCBF162}"/>
              </a:ext>
            </a:extLst>
          </p:cNvPr>
          <p:cNvSpPr txBox="1"/>
          <p:nvPr/>
        </p:nvSpPr>
        <p:spPr>
          <a:xfrm>
            <a:off x="6561138" y="953781"/>
            <a:ext cx="5364162" cy="1569660"/>
          </a:xfrm>
          <a:prstGeom prst="rect">
            <a:avLst/>
          </a:prstGeom>
          <a:noFill/>
        </p:spPr>
        <p:txBody>
          <a:bodyPr wrap="square">
            <a:spAutoFit/>
          </a:bodyPr>
          <a:lstStyle/>
          <a:p>
            <a:r>
              <a:rPr lang="en-US" sz="2400" dirty="0">
                <a:solidFill>
                  <a:schemeClr val="bg1"/>
                </a:solidFill>
              </a:rPr>
              <a:t>Information and resources for Coaches and Management can be found on the BDMHA website under Coaches and Managers Menu</a:t>
            </a:r>
          </a:p>
        </p:txBody>
      </p:sp>
      <p:pic>
        <p:nvPicPr>
          <p:cNvPr id="9" name="Picture 8">
            <a:extLst>
              <a:ext uri="{FF2B5EF4-FFF2-40B4-BE49-F238E27FC236}">
                <a16:creationId xmlns:a16="http://schemas.microsoft.com/office/drawing/2014/main" id="{A0136C77-5925-51DC-9F20-80214E654E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262"/>
          <a:stretch/>
        </p:blipFill>
        <p:spPr>
          <a:xfrm>
            <a:off x="6338094" y="2906533"/>
            <a:ext cx="5518150" cy="2856054"/>
          </a:xfrm>
          <a:prstGeom prst="rect">
            <a:avLst/>
          </a:prstGeom>
        </p:spPr>
      </p:pic>
    </p:spTree>
    <p:extLst>
      <p:ext uri="{BB962C8B-B14F-4D97-AF65-F5344CB8AC3E}">
        <p14:creationId xmlns:p14="http://schemas.microsoft.com/office/powerpoint/2010/main" val="331210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311150" y="3105150"/>
            <a:ext cx="3917950" cy="1446550"/>
          </a:xfrm>
          <a:prstGeom prst="rect">
            <a:avLst/>
          </a:prstGeom>
          <a:noFill/>
        </p:spPr>
        <p:txBody>
          <a:bodyPr wrap="square">
            <a:spAutoFit/>
          </a:bodyPr>
          <a:lstStyle/>
          <a:p>
            <a:pPr algn="ctr" rtl="0">
              <a:spcBef>
                <a:spcPts val="0"/>
              </a:spcBef>
              <a:spcAft>
                <a:spcPts val="0"/>
              </a:spcAft>
            </a:pPr>
            <a:r>
              <a:rPr lang="en-US" sz="4400" b="1" i="0" u="none" strike="noStrike" dirty="0">
                <a:effectLst/>
              </a:rPr>
              <a:t>Coaching Resources</a:t>
            </a:r>
            <a:endParaRPr lang="en-US" sz="4400" b="0" dirty="0">
              <a:effectLst/>
            </a:endParaRPr>
          </a:p>
        </p:txBody>
      </p:sp>
      <p:sp>
        <p:nvSpPr>
          <p:cNvPr id="6" name="Rectangle 1">
            <a:extLst>
              <a:ext uri="{FF2B5EF4-FFF2-40B4-BE49-F238E27FC236}">
                <a16:creationId xmlns:a16="http://schemas.microsoft.com/office/drawing/2014/main" id="{9698C086-5F9F-C367-F059-84D89C02D42E}"/>
              </a:ext>
            </a:extLst>
          </p:cNvPr>
          <p:cNvSpPr>
            <a:spLocks noChangeArrowheads="1"/>
          </p:cNvSpPr>
          <p:nvPr/>
        </p:nvSpPr>
        <p:spPr bwMode="auto">
          <a:xfrm>
            <a:off x="6293661" y="2614932"/>
            <a:ext cx="5587189"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bg1"/>
                </a:solidFill>
                <a:effectLst/>
                <a:cs typeface="Arial" panose="020B0604020202020204" pitchFamily="34" charset="0"/>
              </a:rPr>
              <a:t>Drill creation software for all head coaches </a:t>
            </a:r>
          </a:p>
          <a:p>
            <a:pPr marL="0" marR="0" lvl="0" indent="0" algn="l" defTabSz="914400" rtl="0" eaLnBrk="0" fontAlgn="base" latinLnBrk="0" hangingPunct="0">
              <a:lnSpc>
                <a:spcPct val="100000"/>
              </a:lnSpc>
              <a:spcBef>
                <a:spcPct val="0"/>
              </a:spcBef>
              <a:spcAft>
                <a:spcPct val="0"/>
              </a:spcAft>
              <a:buClrTx/>
              <a:buSzTx/>
              <a:tabLst/>
            </a:pPr>
            <a:endParaRPr lang="en-US" altLang="en-US" sz="2400" dirty="0">
              <a:solidFill>
                <a:schemeClr val="bg1"/>
              </a:solidFill>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bg1"/>
                </a:solidFill>
                <a:effectLst/>
                <a:cs typeface="Arial" panose="020B0604020202020204" pitchFamily="34" charset="0"/>
              </a:rPr>
              <a:t>We will schedule webinar to go over questions and how to set up group sharing at each level</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bg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bg1"/>
                </a:solidFill>
                <a:effectLst/>
                <a:cs typeface="Arial" panose="020B0604020202020204" pitchFamily="34" charset="0"/>
              </a:rPr>
              <a:t>Collaboration at all levels as we want to encourage sharing of practice plans, drills with coaches</a:t>
            </a:r>
            <a:r>
              <a:rPr kumimoji="0" lang="en-US" altLang="en-US" sz="2400" b="0" i="0" u="none" strike="noStrike" cap="none" normalizeH="0" baseline="0" dirty="0">
                <a:ln>
                  <a:noFill/>
                </a:ln>
                <a:solidFill>
                  <a:schemeClr val="tx1"/>
                </a:solidFill>
                <a:effectLst/>
              </a:rPr>
              <a:t>     </a:t>
            </a:r>
          </a:p>
        </p:txBody>
      </p:sp>
      <p:pic>
        <p:nvPicPr>
          <p:cNvPr id="1026" name="Picture 2">
            <a:extLst>
              <a:ext uri="{FF2B5EF4-FFF2-40B4-BE49-F238E27FC236}">
                <a16:creationId xmlns:a16="http://schemas.microsoft.com/office/drawing/2014/main" id="{10C94174-E0D8-3DED-DAAD-18579D784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533" y="672830"/>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6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596900" y="2965450"/>
            <a:ext cx="3917950" cy="212365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rPr>
              <a:t>BDMHA Coach Development Sessions</a:t>
            </a:r>
          </a:p>
        </p:txBody>
      </p:sp>
      <p:sp>
        <p:nvSpPr>
          <p:cNvPr id="6" name="Rectangle 1">
            <a:extLst>
              <a:ext uri="{FF2B5EF4-FFF2-40B4-BE49-F238E27FC236}">
                <a16:creationId xmlns:a16="http://schemas.microsoft.com/office/drawing/2014/main" id="{9698C086-5F9F-C367-F059-84D89C02D42E}"/>
              </a:ext>
            </a:extLst>
          </p:cNvPr>
          <p:cNvSpPr>
            <a:spLocks noChangeArrowheads="1"/>
          </p:cNvSpPr>
          <p:nvPr/>
        </p:nvSpPr>
        <p:spPr bwMode="auto">
          <a:xfrm>
            <a:off x="6527799" y="1364149"/>
            <a:ext cx="551815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bg1"/>
                </a:solidFill>
                <a:effectLst/>
              </a:rPr>
              <a:t>Classroom presentations and On-ice presentations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Subject theory;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video clips and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drills with explanations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Various topics to include: </a:t>
            </a:r>
          </a:p>
          <a:p>
            <a:pPr marL="342900" indent="-342900" eaLnBrk="0" fontAlgn="base" hangingPunct="0">
              <a:spcBef>
                <a:spcPct val="0"/>
              </a:spcBef>
              <a:spcAft>
                <a:spcPct val="0"/>
              </a:spcAft>
              <a:buFont typeface="Arial" panose="020B0604020202020204" pitchFamily="34" charset="0"/>
              <a:buChar char="•"/>
            </a:pPr>
            <a:r>
              <a:rPr lang="en-US" sz="2400" i="0" u="none" strike="noStrike" dirty="0">
                <a:solidFill>
                  <a:schemeClr val="bg1"/>
                </a:solidFill>
                <a:effectLst/>
              </a:rPr>
              <a:t> </a:t>
            </a:r>
            <a:r>
              <a:rPr lang="en-US" sz="2400" dirty="0">
                <a:solidFill>
                  <a:schemeClr val="bg1"/>
                </a:solidFill>
              </a:rPr>
              <a:t>Power Skating</a:t>
            </a:r>
          </a:p>
          <a:p>
            <a:pPr marL="342900" indent="-342900" eaLnBrk="0" fontAlgn="base" hangingPunct="0">
              <a:spcBef>
                <a:spcPct val="0"/>
              </a:spcBef>
              <a:spcAft>
                <a:spcPct val="0"/>
              </a:spcAft>
              <a:buFont typeface="Arial" panose="020B0604020202020204" pitchFamily="34" charset="0"/>
              <a:buChar char="•"/>
            </a:pPr>
            <a:r>
              <a:rPr lang="en-US" sz="2400" dirty="0">
                <a:solidFill>
                  <a:schemeClr val="bg1"/>
                </a:solidFill>
              </a:rPr>
              <a:t> Angling &amp; Battles</a:t>
            </a:r>
          </a:p>
          <a:p>
            <a:pPr marL="342900" indent="-342900" eaLnBrk="0" fontAlgn="base" hangingPunct="0">
              <a:spcBef>
                <a:spcPct val="0"/>
              </a:spcBef>
              <a:spcAft>
                <a:spcPct val="0"/>
              </a:spcAft>
              <a:buFont typeface="Arial" panose="020B0604020202020204" pitchFamily="34" charset="0"/>
              <a:buChar char="•"/>
            </a:pPr>
            <a:r>
              <a:rPr lang="en-US" sz="2400" dirty="0">
                <a:solidFill>
                  <a:schemeClr val="bg1"/>
                </a:solidFill>
              </a:rPr>
              <a:t> Passing &amp; Power Play habits</a:t>
            </a:r>
          </a:p>
          <a:p>
            <a:pPr marL="342900" indent="-342900" eaLnBrk="0" fontAlgn="base" hangingPunct="0">
              <a:spcBef>
                <a:spcPct val="0"/>
              </a:spcBef>
              <a:spcAft>
                <a:spcPct val="0"/>
              </a:spcAft>
              <a:buFont typeface="Arial" panose="020B0604020202020204" pitchFamily="34" charset="0"/>
              <a:buChar char="•"/>
            </a:pPr>
            <a:r>
              <a:rPr lang="en-US" sz="2400" dirty="0">
                <a:solidFill>
                  <a:schemeClr val="bg1"/>
                </a:solidFill>
              </a:rPr>
              <a:t> Defensive Zone and Penalty Kill</a:t>
            </a:r>
            <a:r>
              <a:rPr lang="en-US" altLang="en-US" sz="2400" dirty="0">
                <a:solidFill>
                  <a:schemeClr val="bg1"/>
                </a:solidFill>
              </a:rPr>
              <a:t>  </a:t>
            </a:r>
            <a:r>
              <a:rPr kumimoji="0" lang="en-US" altLang="en-US" sz="2400" b="0" i="0" u="none" strike="noStrike" cap="none" normalizeH="0" baseline="0" dirty="0">
                <a:ln>
                  <a:noFill/>
                </a:ln>
                <a:solidFill>
                  <a:schemeClr val="bg1"/>
                </a:solidFill>
                <a:effectLst/>
              </a:rPr>
              <a:t>      </a:t>
            </a:r>
          </a:p>
        </p:txBody>
      </p:sp>
    </p:spTree>
    <p:extLst>
      <p:ext uri="{BB962C8B-B14F-4D97-AF65-F5344CB8AC3E}">
        <p14:creationId xmlns:p14="http://schemas.microsoft.com/office/powerpoint/2010/main" val="78728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514350" y="3175000"/>
            <a:ext cx="3917950" cy="1446550"/>
          </a:xfrm>
          <a:prstGeom prst="rect">
            <a:avLst/>
          </a:prstGeom>
          <a:noFill/>
        </p:spPr>
        <p:txBody>
          <a:bodyPr wrap="square">
            <a:spAutoFit/>
          </a:bodyPr>
          <a:lstStyle/>
          <a:p>
            <a:pPr algn="ctr" rtl="0">
              <a:spcBef>
                <a:spcPts val="0"/>
              </a:spcBef>
              <a:spcAft>
                <a:spcPts val="0"/>
              </a:spcAft>
            </a:pPr>
            <a:r>
              <a:rPr lang="en-US" sz="4400" b="1" i="0" u="none" strike="noStrike" dirty="0">
                <a:effectLst/>
              </a:rPr>
              <a:t>Dressing Room #10</a:t>
            </a:r>
            <a:endParaRPr lang="en-US" sz="4400" b="0" dirty="0">
              <a:effectLst/>
            </a:endParaRPr>
          </a:p>
        </p:txBody>
      </p:sp>
      <p:sp>
        <p:nvSpPr>
          <p:cNvPr id="3" name="TextBox 2">
            <a:extLst>
              <a:ext uri="{FF2B5EF4-FFF2-40B4-BE49-F238E27FC236}">
                <a16:creationId xmlns:a16="http://schemas.microsoft.com/office/drawing/2014/main" id="{0CBE8E91-8BDA-2036-4655-5DCB0E478F66}"/>
              </a:ext>
            </a:extLst>
          </p:cNvPr>
          <p:cNvSpPr txBox="1"/>
          <p:nvPr/>
        </p:nvSpPr>
        <p:spPr>
          <a:xfrm>
            <a:off x="6210300" y="2370088"/>
            <a:ext cx="5778500" cy="2862322"/>
          </a:xfrm>
          <a:prstGeom prst="rect">
            <a:avLst/>
          </a:prstGeom>
          <a:noFill/>
        </p:spPr>
        <p:txBody>
          <a:bodyPr wrap="square">
            <a:spAutoFit/>
          </a:bodyPr>
          <a:lstStyle/>
          <a:p>
            <a:pPr marL="342900" indent="-342900" rtl="0" fontAlgn="base">
              <a:spcBef>
                <a:spcPts val="0"/>
              </a:spcBef>
              <a:spcAft>
                <a:spcPts val="0"/>
              </a:spcAft>
              <a:buFont typeface="Arial" panose="020B0604020202020204" pitchFamily="34" charset="0"/>
              <a:buChar char="•"/>
            </a:pPr>
            <a:r>
              <a:rPr lang="en-US" sz="2400" i="0" u="none" strike="noStrike" dirty="0">
                <a:solidFill>
                  <a:schemeClr val="bg1"/>
                </a:solidFill>
                <a:effectLst/>
              </a:rPr>
              <a:t>Coaching Aids (on ice props/equipment)</a:t>
            </a:r>
          </a:p>
          <a:p>
            <a:pPr marL="342900" indent="-342900" rtl="0" fontAlgn="base">
              <a:spcBef>
                <a:spcPts val="0"/>
              </a:spcBef>
              <a:spcAft>
                <a:spcPts val="0"/>
              </a:spcAft>
              <a:buFont typeface="Arial" panose="020B0604020202020204" pitchFamily="34" charset="0"/>
              <a:buChar char="•"/>
            </a:pPr>
            <a:r>
              <a:rPr lang="en-US" sz="2400" i="0" u="none" strike="noStrike" dirty="0">
                <a:solidFill>
                  <a:schemeClr val="bg1"/>
                </a:solidFill>
                <a:effectLst/>
              </a:rPr>
              <a:t>Sign-out sheet at Front Desk process</a:t>
            </a:r>
          </a:p>
          <a:p>
            <a:pPr marL="342900" indent="-342900" rtl="0" fontAlgn="base">
              <a:spcBef>
                <a:spcPts val="0"/>
              </a:spcBef>
              <a:spcAft>
                <a:spcPts val="0"/>
              </a:spcAft>
              <a:buFont typeface="Arial" panose="020B0604020202020204" pitchFamily="34" charset="0"/>
              <a:buChar char="•"/>
            </a:pPr>
            <a:r>
              <a:rPr lang="en-US" sz="2400" i="0" u="none" strike="noStrike" dirty="0">
                <a:solidFill>
                  <a:schemeClr val="bg1"/>
                </a:solidFill>
                <a:effectLst/>
              </a:rPr>
              <a:t>Practice Plan Binders </a:t>
            </a:r>
          </a:p>
          <a:p>
            <a:pPr rtl="0">
              <a:spcBef>
                <a:spcPts val="0"/>
              </a:spcBef>
              <a:spcAft>
                <a:spcPts val="0"/>
              </a:spcAft>
            </a:pPr>
            <a:br>
              <a:rPr lang="en-US" sz="2400" dirty="0">
                <a:solidFill>
                  <a:schemeClr val="bg1"/>
                </a:solidFill>
                <a:effectLst/>
              </a:rPr>
            </a:br>
            <a:r>
              <a:rPr lang="en-US" sz="2400" i="0" u="none" strike="noStrike" dirty="0">
                <a:solidFill>
                  <a:schemeClr val="bg1"/>
                </a:solidFill>
                <a:effectLst/>
              </a:rPr>
              <a:t>Please reach out if anyone has questions, needs help on the ice, etc.</a:t>
            </a:r>
            <a:endParaRPr lang="en-US" sz="2400" dirty="0">
              <a:solidFill>
                <a:schemeClr val="bg1"/>
              </a:solidFill>
              <a:effectLst/>
            </a:endParaRPr>
          </a:p>
          <a:p>
            <a:br>
              <a:rPr lang="en-US" dirty="0"/>
            </a:br>
            <a:endParaRPr lang="en-US" dirty="0"/>
          </a:p>
        </p:txBody>
      </p:sp>
    </p:spTree>
    <p:extLst>
      <p:ext uri="{BB962C8B-B14F-4D97-AF65-F5344CB8AC3E}">
        <p14:creationId xmlns:p14="http://schemas.microsoft.com/office/powerpoint/2010/main" val="271295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EFD5-2D22-0316-334D-35EA30FB74F6}"/>
              </a:ext>
            </a:extLst>
          </p:cNvPr>
          <p:cNvSpPr txBox="1"/>
          <p:nvPr/>
        </p:nvSpPr>
        <p:spPr>
          <a:xfrm>
            <a:off x="508000" y="3162300"/>
            <a:ext cx="3917950" cy="769441"/>
          </a:xfrm>
          <a:prstGeom prst="rect">
            <a:avLst/>
          </a:prstGeom>
          <a:noFill/>
        </p:spPr>
        <p:txBody>
          <a:bodyPr wrap="square">
            <a:spAutoFit/>
          </a:bodyPr>
          <a:lstStyle/>
          <a:p>
            <a:pPr algn="ctr" rtl="0">
              <a:spcBef>
                <a:spcPts val="0"/>
              </a:spcBef>
              <a:spcAft>
                <a:spcPts val="0"/>
              </a:spcAft>
            </a:pPr>
            <a:r>
              <a:rPr lang="en-US" sz="4400" b="1" i="0" u="none" strike="noStrike" dirty="0">
                <a:effectLst/>
              </a:rPr>
              <a:t>Core Skills</a:t>
            </a:r>
            <a:endParaRPr lang="en-US" sz="4400" b="0" dirty="0">
              <a:effectLst/>
            </a:endParaRPr>
          </a:p>
        </p:txBody>
      </p:sp>
      <p:sp>
        <p:nvSpPr>
          <p:cNvPr id="3" name="TextBox 2">
            <a:extLst>
              <a:ext uri="{FF2B5EF4-FFF2-40B4-BE49-F238E27FC236}">
                <a16:creationId xmlns:a16="http://schemas.microsoft.com/office/drawing/2014/main" id="{54B2DC18-9BD6-A549-440E-0DFCBFE9BECF}"/>
              </a:ext>
            </a:extLst>
          </p:cNvPr>
          <p:cNvSpPr txBox="1"/>
          <p:nvPr/>
        </p:nvSpPr>
        <p:spPr>
          <a:xfrm>
            <a:off x="6203950" y="1197888"/>
            <a:ext cx="5943600" cy="5170646"/>
          </a:xfrm>
          <a:prstGeom prst="rect">
            <a:avLst/>
          </a:prstGeom>
          <a:noFill/>
        </p:spPr>
        <p:txBody>
          <a:bodyPr wrap="square">
            <a:spAutoFit/>
          </a:bodyPr>
          <a:lstStyle/>
          <a:p>
            <a:pPr rtl="0">
              <a:spcBef>
                <a:spcPts val="0"/>
              </a:spcBef>
              <a:spcAft>
                <a:spcPts val="0"/>
              </a:spcAft>
            </a:pPr>
            <a:r>
              <a:rPr lang="en-US" sz="2400" i="0" u="none" strike="noStrike" dirty="0">
                <a:solidFill>
                  <a:schemeClr val="bg1"/>
                </a:solidFill>
                <a:effectLst/>
              </a:rPr>
              <a:t>4 stations per session - Fundamental skills that can be used in games.</a:t>
            </a:r>
            <a:endParaRPr lang="en-US" sz="2400" dirty="0">
              <a:solidFill>
                <a:schemeClr val="bg1"/>
              </a:solidFill>
              <a:effectLst/>
            </a:endParaRPr>
          </a:p>
          <a:p>
            <a:pPr marL="342900" indent="-342900" rtl="0" fontAlgn="base">
              <a:spcBef>
                <a:spcPts val="0"/>
              </a:spcBef>
              <a:spcAft>
                <a:spcPts val="0"/>
              </a:spcAft>
              <a:buFont typeface="Arial" panose="020B0604020202020204" pitchFamily="34" charset="0"/>
              <a:buChar char="•"/>
            </a:pPr>
            <a:r>
              <a:rPr lang="en-US" sz="2400" i="0" u="none" strike="noStrike" dirty="0">
                <a:solidFill>
                  <a:schemeClr val="bg1"/>
                </a:solidFill>
                <a:effectLst/>
              </a:rPr>
              <a:t>Power skating </a:t>
            </a:r>
          </a:p>
          <a:p>
            <a:pPr marL="342900" indent="-342900" rtl="0" fontAlgn="base">
              <a:spcBef>
                <a:spcPts val="0"/>
              </a:spcBef>
              <a:spcAft>
                <a:spcPts val="0"/>
              </a:spcAft>
              <a:buFont typeface="Arial" panose="020B0604020202020204" pitchFamily="34" charset="0"/>
              <a:buChar char="•"/>
            </a:pPr>
            <a:r>
              <a:rPr lang="en-US" sz="2400" i="0" u="none" strike="noStrike" dirty="0">
                <a:solidFill>
                  <a:schemeClr val="bg1"/>
                </a:solidFill>
                <a:effectLst/>
              </a:rPr>
              <a:t>3 Skill stations</a:t>
            </a:r>
          </a:p>
          <a:p>
            <a:pPr rtl="0">
              <a:spcBef>
                <a:spcPts val="0"/>
              </a:spcBef>
              <a:spcAft>
                <a:spcPts val="0"/>
              </a:spcAft>
            </a:pPr>
            <a:br>
              <a:rPr lang="en-US" sz="2400" dirty="0">
                <a:solidFill>
                  <a:schemeClr val="bg1"/>
                </a:solidFill>
                <a:effectLst/>
              </a:rPr>
            </a:br>
            <a:r>
              <a:rPr lang="en-US" sz="2400" b="1" i="0" u="none" strike="noStrike" dirty="0">
                <a:solidFill>
                  <a:schemeClr val="bg1"/>
                </a:solidFill>
                <a:effectLst/>
              </a:rPr>
              <a:t>Plan</a:t>
            </a:r>
            <a:endParaRPr lang="en-US" sz="2400" b="1" dirty="0">
              <a:solidFill>
                <a:schemeClr val="bg1"/>
              </a:solidFill>
              <a:effectLst/>
            </a:endParaRPr>
          </a:p>
          <a:p>
            <a:pPr marL="342900" indent="-342900" rtl="0" fontAlgn="base">
              <a:spcBef>
                <a:spcPts val="0"/>
              </a:spcBef>
              <a:spcAft>
                <a:spcPts val="0"/>
              </a:spcAft>
              <a:buFont typeface="Arial" panose="020B0604020202020204" pitchFamily="34" charset="0"/>
              <a:buChar char="•"/>
            </a:pPr>
            <a:r>
              <a:rPr lang="en-US" sz="2400" i="1" u="sng" strike="noStrike" dirty="0">
                <a:solidFill>
                  <a:schemeClr val="bg1"/>
                </a:solidFill>
                <a:effectLst/>
              </a:rPr>
              <a:t>1st half of season</a:t>
            </a:r>
            <a:r>
              <a:rPr lang="en-US" sz="2400" i="0" u="none" strike="noStrike" dirty="0">
                <a:solidFill>
                  <a:schemeClr val="bg1"/>
                </a:solidFill>
                <a:effectLst/>
              </a:rPr>
              <a:t> - Sessions will have hockey staff running stations with coaches on ice getting comfortable with drill</a:t>
            </a:r>
            <a:br>
              <a:rPr lang="en-US" sz="2400" i="0" u="none" strike="noStrike" dirty="0">
                <a:solidFill>
                  <a:schemeClr val="bg1"/>
                </a:solidFill>
                <a:effectLst/>
              </a:rPr>
            </a:br>
            <a:endParaRPr lang="en-US" sz="2400" i="0" u="none" strike="noStrike" dirty="0">
              <a:solidFill>
                <a:schemeClr val="bg1"/>
              </a:solidFill>
              <a:effectLst/>
            </a:endParaRPr>
          </a:p>
          <a:p>
            <a:pPr marL="342900" indent="-342900" rtl="0" fontAlgn="base">
              <a:spcBef>
                <a:spcPts val="0"/>
              </a:spcBef>
              <a:spcAft>
                <a:spcPts val="0"/>
              </a:spcAft>
              <a:buFont typeface="Arial" panose="020B0604020202020204" pitchFamily="34" charset="0"/>
              <a:buChar char="•"/>
            </a:pPr>
            <a:r>
              <a:rPr lang="en-US" sz="2400" i="1" u="sng" strike="noStrike" dirty="0">
                <a:solidFill>
                  <a:schemeClr val="bg1"/>
                </a:solidFill>
                <a:effectLst/>
              </a:rPr>
              <a:t>2nd half of season</a:t>
            </a:r>
            <a:r>
              <a:rPr lang="en-US" sz="2400" i="0" u="none" strike="noStrike" dirty="0">
                <a:solidFill>
                  <a:schemeClr val="bg1"/>
                </a:solidFill>
                <a:effectLst/>
              </a:rPr>
              <a:t> - Skill stations will be run by team coaches with hockey staff providing support/feedback</a:t>
            </a:r>
          </a:p>
          <a:p>
            <a:endParaRPr lang="en-US" dirty="0"/>
          </a:p>
        </p:txBody>
      </p:sp>
    </p:spTree>
    <p:extLst>
      <p:ext uri="{BB962C8B-B14F-4D97-AF65-F5344CB8AC3E}">
        <p14:creationId xmlns:p14="http://schemas.microsoft.com/office/powerpoint/2010/main" val="244928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B179D-446F-327C-0382-201F7CCCAD54}"/>
              </a:ext>
            </a:extLst>
          </p:cNvPr>
          <p:cNvSpPr txBox="1">
            <a:spLocks/>
          </p:cNvSpPr>
          <p:nvPr/>
        </p:nvSpPr>
        <p:spPr>
          <a:xfrm>
            <a:off x="209550" y="3429000"/>
            <a:ext cx="4711700" cy="91122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“2 Deep Rule”</a:t>
            </a:r>
          </a:p>
        </p:txBody>
      </p:sp>
      <p:sp>
        <p:nvSpPr>
          <p:cNvPr id="5" name="Content Placeholder 2">
            <a:extLst>
              <a:ext uri="{FF2B5EF4-FFF2-40B4-BE49-F238E27FC236}">
                <a16:creationId xmlns:a16="http://schemas.microsoft.com/office/drawing/2014/main" id="{AF068367-5A34-C3DB-BDBC-E024E571BAE8}"/>
              </a:ext>
            </a:extLst>
          </p:cNvPr>
          <p:cNvSpPr txBox="1">
            <a:spLocks/>
          </p:cNvSpPr>
          <p:nvPr/>
        </p:nvSpPr>
        <p:spPr>
          <a:xfrm>
            <a:off x="6223000" y="134620"/>
            <a:ext cx="5969000" cy="3935731"/>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solidFill>
                  <a:schemeClr val="bg1">
                    <a:lumMod val="95000"/>
                  </a:schemeClr>
                </a:solidFill>
              </a:rPr>
              <a:t>Intent is to protect players from bullying, harassment and abuse</a:t>
            </a:r>
          </a:p>
          <a:p>
            <a:r>
              <a:rPr lang="en-US" sz="1700" dirty="0">
                <a:solidFill>
                  <a:schemeClr val="bg1">
                    <a:lumMod val="95000"/>
                  </a:schemeClr>
                </a:solidFill>
              </a:rPr>
              <a:t>Supervision required </a:t>
            </a:r>
            <a:r>
              <a:rPr lang="en-US" sz="1700" b="1" dirty="0">
                <a:solidFill>
                  <a:schemeClr val="bg1">
                    <a:lumMod val="95000"/>
                  </a:schemeClr>
                </a:solidFill>
              </a:rPr>
              <a:t>before, during and after </a:t>
            </a:r>
            <a:r>
              <a:rPr lang="en-US" sz="1700" dirty="0">
                <a:solidFill>
                  <a:schemeClr val="bg1">
                    <a:lumMod val="95000"/>
                  </a:schemeClr>
                </a:solidFill>
              </a:rPr>
              <a:t>all games and practices</a:t>
            </a:r>
          </a:p>
          <a:p>
            <a:r>
              <a:rPr lang="en-US" sz="1700" dirty="0">
                <a:solidFill>
                  <a:schemeClr val="bg1">
                    <a:lumMod val="95000"/>
                  </a:schemeClr>
                </a:solidFill>
              </a:rPr>
              <a:t>“Two Deep Method”</a:t>
            </a:r>
          </a:p>
          <a:p>
            <a:pPr lvl="1"/>
            <a:r>
              <a:rPr lang="en-CA" sz="1700" dirty="0">
                <a:solidFill>
                  <a:schemeClr val="bg1">
                    <a:lumMod val="95000"/>
                  </a:schemeClr>
                </a:solidFill>
              </a:rPr>
              <a:t>A lone personnel member should never be in the dressing room with players at any time, especially when players are showering or changing: two adults should be present together</a:t>
            </a:r>
          </a:p>
          <a:p>
            <a:pPr lvl="1"/>
            <a:r>
              <a:rPr lang="en-CA" sz="1700" dirty="0">
                <a:solidFill>
                  <a:schemeClr val="bg1">
                    <a:lumMod val="95000"/>
                  </a:schemeClr>
                </a:solidFill>
              </a:rPr>
              <a:t>Supervising personnel must be members of the team staff or adults who have completed either “Speak Out” or the “Respect In Sport” for volunteers and have submitted their record checks [VSC &amp; CRC] to their MHA</a:t>
            </a:r>
          </a:p>
          <a:p>
            <a:pPr lvl="1"/>
            <a:r>
              <a:rPr lang="en-CA" sz="1700" dirty="0">
                <a:solidFill>
                  <a:schemeClr val="bg1">
                    <a:lumMod val="95000"/>
                  </a:schemeClr>
                </a:solidFill>
              </a:rPr>
              <a:t>Parents of all players should be made aware of the “Two Deep Method” and avoid letting their children into unsupervised dressing rooms.</a:t>
            </a:r>
            <a:endParaRPr lang="en-US" sz="1700" dirty="0">
              <a:solidFill>
                <a:schemeClr val="bg1">
                  <a:lumMod val="95000"/>
                </a:schemeClr>
              </a:solidFill>
            </a:endParaRPr>
          </a:p>
        </p:txBody>
      </p:sp>
      <p:sp>
        <p:nvSpPr>
          <p:cNvPr id="6" name="Content Placeholder 2">
            <a:extLst>
              <a:ext uri="{FF2B5EF4-FFF2-40B4-BE49-F238E27FC236}">
                <a16:creationId xmlns:a16="http://schemas.microsoft.com/office/drawing/2014/main" id="{325B5568-1D4D-1997-C624-1AC70FBA1849}"/>
              </a:ext>
            </a:extLst>
          </p:cNvPr>
          <p:cNvSpPr txBox="1">
            <a:spLocks/>
          </p:cNvSpPr>
          <p:nvPr/>
        </p:nvSpPr>
        <p:spPr>
          <a:xfrm>
            <a:off x="5232400" y="4502151"/>
            <a:ext cx="5778500" cy="255904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700" dirty="0">
                <a:solidFill>
                  <a:schemeClr val="bg1">
                    <a:lumMod val="95000"/>
                  </a:schemeClr>
                </a:solidFill>
              </a:rPr>
              <a:t>Failure to comply with this policy will mean:</a:t>
            </a:r>
          </a:p>
          <a:p>
            <a:pPr lvl="1"/>
            <a:r>
              <a:rPr lang="en-CA" sz="1700" dirty="0">
                <a:solidFill>
                  <a:schemeClr val="bg1">
                    <a:lumMod val="95000"/>
                  </a:schemeClr>
                </a:solidFill>
                <a:cs typeface="Calibri" panose="020F0502020204030204" pitchFamily="34" charset="0"/>
              </a:rPr>
              <a:t>1st offense,  no penalty but a written warning to the coaches and support staff</a:t>
            </a:r>
          </a:p>
          <a:p>
            <a:pPr lvl="1"/>
            <a:r>
              <a:rPr lang="en-CA" sz="1700" dirty="0">
                <a:solidFill>
                  <a:schemeClr val="bg1">
                    <a:lumMod val="95000"/>
                  </a:schemeClr>
                </a:solidFill>
                <a:cs typeface="Calibri" panose="020F0502020204030204" pitchFamily="34" charset="0"/>
              </a:rPr>
              <a:t>2nd offense, 1 game suspension of head coach</a:t>
            </a:r>
          </a:p>
          <a:p>
            <a:pPr lvl="1"/>
            <a:r>
              <a:rPr lang="en-CA" sz="1700" dirty="0">
                <a:solidFill>
                  <a:schemeClr val="bg1">
                    <a:lumMod val="95000"/>
                  </a:schemeClr>
                </a:solidFill>
                <a:cs typeface="Calibri" panose="020F0502020204030204" pitchFamily="34" charset="0"/>
              </a:rPr>
              <a:t>3rd offense, 3 game suspension of head coach</a:t>
            </a:r>
          </a:p>
          <a:p>
            <a:pPr lvl="1"/>
            <a:r>
              <a:rPr lang="en-CA" sz="1700" dirty="0">
                <a:solidFill>
                  <a:schemeClr val="bg1">
                    <a:lumMod val="95000"/>
                  </a:schemeClr>
                </a:solidFill>
                <a:cs typeface="Calibri" panose="020F0502020204030204" pitchFamily="34" charset="0"/>
              </a:rPr>
              <a:t>4th offense, 5 game suspension of head coach</a:t>
            </a:r>
          </a:p>
          <a:p>
            <a:pPr lvl="1"/>
            <a:r>
              <a:rPr lang="en-CA" sz="1700" dirty="0">
                <a:solidFill>
                  <a:schemeClr val="bg1">
                    <a:lumMod val="95000"/>
                  </a:schemeClr>
                </a:solidFill>
                <a:cs typeface="Calibri" panose="020F0502020204030204" pitchFamily="34" charset="0"/>
              </a:rPr>
              <a:t>5th offense, removed from the roster for the remainder of the season, including playoffs.</a:t>
            </a:r>
            <a:endParaRPr lang="en-CA" sz="1700" dirty="0">
              <a:solidFill>
                <a:schemeClr val="bg1">
                  <a:lumMod val="95000"/>
                </a:schemeClr>
              </a:solidFill>
            </a:endParaRPr>
          </a:p>
        </p:txBody>
      </p:sp>
    </p:spTree>
    <p:extLst>
      <p:ext uri="{BB962C8B-B14F-4D97-AF65-F5344CB8AC3E}">
        <p14:creationId xmlns:p14="http://schemas.microsoft.com/office/powerpoint/2010/main" val="239136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C5468-3B0F-57E5-C910-78650DACB76E}"/>
              </a:ext>
            </a:extLst>
          </p:cNvPr>
          <p:cNvSpPr txBox="1"/>
          <p:nvPr/>
        </p:nvSpPr>
        <p:spPr>
          <a:xfrm>
            <a:off x="311150" y="3105150"/>
            <a:ext cx="3917950" cy="1446550"/>
          </a:xfrm>
          <a:prstGeom prst="rect">
            <a:avLst/>
          </a:prstGeom>
          <a:noFill/>
        </p:spPr>
        <p:txBody>
          <a:bodyPr wrap="square">
            <a:spAutoFit/>
          </a:bodyPr>
          <a:lstStyle/>
          <a:p>
            <a:pPr algn="ctr" rtl="0">
              <a:spcBef>
                <a:spcPts val="0"/>
              </a:spcBef>
              <a:spcAft>
                <a:spcPts val="0"/>
              </a:spcAft>
            </a:pPr>
            <a:r>
              <a:rPr lang="en-US" sz="4400" b="1" dirty="0">
                <a:effectLst/>
              </a:rPr>
              <a:t>Gree</a:t>
            </a:r>
            <a:r>
              <a:rPr lang="en-US" sz="4400" b="1" dirty="0"/>
              <a:t>n Armbands</a:t>
            </a:r>
            <a:endParaRPr lang="en-US" sz="4400" b="0" dirty="0">
              <a:effectLst/>
            </a:endParaRPr>
          </a:p>
        </p:txBody>
      </p:sp>
      <p:sp>
        <p:nvSpPr>
          <p:cNvPr id="2" name="TextBox 1">
            <a:extLst>
              <a:ext uri="{FF2B5EF4-FFF2-40B4-BE49-F238E27FC236}">
                <a16:creationId xmlns:a16="http://schemas.microsoft.com/office/drawing/2014/main" id="{34ED2251-EE9E-D41F-3674-BCA112A2DD5C}"/>
              </a:ext>
            </a:extLst>
          </p:cNvPr>
          <p:cNvSpPr txBox="1"/>
          <p:nvPr/>
        </p:nvSpPr>
        <p:spPr>
          <a:xfrm>
            <a:off x="5825765" y="5810042"/>
            <a:ext cx="4961615" cy="461665"/>
          </a:xfrm>
          <a:prstGeom prst="rect">
            <a:avLst/>
          </a:prstGeom>
          <a:noFill/>
        </p:spPr>
        <p:txBody>
          <a:bodyPr wrap="none" rtlCol="0">
            <a:spAutoFit/>
          </a:bodyPr>
          <a:lstStyle/>
          <a:p>
            <a:r>
              <a:rPr lang="en-US" sz="2400" dirty="0">
                <a:solidFill>
                  <a:schemeClr val="bg1"/>
                </a:solidFill>
              </a:rPr>
              <a:t>See HNS Green Armband Presentation</a:t>
            </a:r>
          </a:p>
        </p:txBody>
      </p:sp>
      <p:pic>
        <p:nvPicPr>
          <p:cNvPr id="5" name="Picture 4">
            <a:extLst>
              <a:ext uri="{FF2B5EF4-FFF2-40B4-BE49-F238E27FC236}">
                <a16:creationId xmlns:a16="http://schemas.microsoft.com/office/drawing/2014/main" id="{29176172-FD32-2EC3-B2D4-D55B016B8DEE}"/>
              </a:ext>
            </a:extLst>
          </p:cNvPr>
          <p:cNvPicPr>
            <a:picLocks noChangeAspect="1"/>
          </p:cNvPicPr>
          <p:nvPr/>
        </p:nvPicPr>
        <p:blipFill>
          <a:blip r:embed="rId2"/>
          <a:stretch>
            <a:fillRect/>
          </a:stretch>
        </p:blipFill>
        <p:spPr>
          <a:xfrm>
            <a:off x="6410227" y="328897"/>
            <a:ext cx="5606066" cy="2776253"/>
          </a:xfrm>
          <a:prstGeom prst="rect">
            <a:avLst/>
          </a:prstGeom>
        </p:spPr>
      </p:pic>
      <p:sp>
        <p:nvSpPr>
          <p:cNvPr id="6" name="Google Shape;90;p17">
            <a:extLst>
              <a:ext uri="{FF2B5EF4-FFF2-40B4-BE49-F238E27FC236}">
                <a16:creationId xmlns:a16="http://schemas.microsoft.com/office/drawing/2014/main" id="{BFDAD2E9-45BC-3266-490E-894035FC6A71}"/>
              </a:ext>
            </a:extLst>
          </p:cNvPr>
          <p:cNvSpPr txBox="1"/>
          <p:nvPr/>
        </p:nvSpPr>
        <p:spPr>
          <a:xfrm>
            <a:off x="5676407" y="3274442"/>
            <a:ext cx="6515593" cy="110796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CA" sz="2000" dirty="0">
                <a:solidFill>
                  <a:schemeClr val="bg1"/>
                </a:solidFill>
                <a:latin typeface="+mn-lt"/>
                <a:ea typeface="Roboto Light"/>
                <a:cs typeface="Roboto Light"/>
                <a:sym typeface="Roboto Light"/>
              </a:rPr>
              <a:t>All officials below the age of 18 will wear one green armband on their left arm during all games to identify these officials as minors to team officials, spectators, and parents.</a:t>
            </a:r>
          </a:p>
        </p:txBody>
      </p:sp>
      <p:sp>
        <p:nvSpPr>
          <p:cNvPr id="7" name="Google Shape;91;p17">
            <a:extLst>
              <a:ext uri="{FF2B5EF4-FFF2-40B4-BE49-F238E27FC236}">
                <a16:creationId xmlns:a16="http://schemas.microsoft.com/office/drawing/2014/main" id="{147B4F2D-F779-66C9-F24C-5A751268264E}"/>
              </a:ext>
            </a:extLst>
          </p:cNvPr>
          <p:cNvSpPr txBox="1"/>
          <p:nvPr/>
        </p:nvSpPr>
        <p:spPr>
          <a:xfrm>
            <a:off x="5365257" y="4560069"/>
            <a:ext cx="6826743"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CA" sz="2000" dirty="0">
                <a:solidFill>
                  <a:schemeClr val="bg1"/>
                </a:solidFill>
                <a:latin typeface="+mn-lt"/>
                <a:ea typeface="Roboto Light"/>
                <a:cs typeface="Roboto Light"/>
                <a:sym typeface="Roboto Light"/>
              </a:rPr>
              <a:t>Education campaign to promote initiative and raise awareness about harassment and abuse of officials across HNS.</a:t>
            </a:r>
          </a:p>
        </p:txBody>
      </p:sp>
    </p:spTree>
    <p:extLst>
      <p:ext uri="{BB962C8B-B14F-4D97-AF65-F5344CB8AC3E}">
        <p14:creationId xmlns:p14="http://schemas.microsoft.com/office/powerpoint/2010/main" val="3934572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983</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Land  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Foster</dc:creator>
  <cp:lastModifiedBy>Jason Foster</cp:lastModifiedBy>
  <cp:revision>1</cp:revision>
  <dcterms:created xsi:type="dcterms:W3CDTF">2022-11-10T15:55:53Z</dcterms:created>
  <dcterms:modified xsi:type="dcterms:W3CDTF">2022-11-10T22:11:20Z</dcterms:modified>
</cp:coreProperties>
</file>